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7" r:id="rId5"/>
    <p:sldId id="283" r:id="rId6"/>
    <p:sldId id="297" r:id="rId7"/>
    <p:sldId id="296" r:id="rId8"/>
    <p:sldId id="260" r:id="rId9"/>
    <p:sldId id="288" r:id="rId10"/>
    <p:sldId id="289" r:id="rId11"/>
    <p:sldId id="262" r:id="rId12"/>
    <p:sldId id="274" r:id="rId13"/>
    <p:sldId id="263" r:id="rId14"/>
    <p:sldId id="264" r:id="rId15"/>
    <p:sldId id="266" r:id="rId16"/>
    <p:sldId id="290" r:id="rId17"/>
    <p:sldId id="275" r:id="rId18"/>
    <p:sldId id="291" r:id="rId19"/>
    <p:sldId id="292" r:id="rId20"/>
    <p:sldId id="293" r:id="rId21"/>
    <p:sldId id="294" r:id="rId22"/>
    <p:sldId id="267" r:id="rId23"/>
    <p:sldId id="268" r:id="rId24"/>
    <p:sldId id="269" r:id="rId25"/>
    <p:sldId id="270" r:id="rId26"/>
    <p:sldId id="276" r:id="rId27"/>
    <p:sldId id="271" r:id="rId28"/>
    <p:sldId id="277" r:id="rId29"/>
    <p:sldId id="278" r:id="rId30"/>
    <p:sldId id="279" r:id="rId31"/>
    <p:sldId id="273" r:id="rId32"/>
    <p:sldId id="280" r:id="rId33"/>
    <p:sldId id="281" r:id="rId34"/>
    <p:sldId id="295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2F4CE-7E98-4BB1-9254-0A85321192D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12D1BE-469D-42FE-A883-0AE71F4F99DE}">
      <dgm:prSet phldrT="[Текст]"/>
      <dgm:spPr/>
      <dgm:t>
        <a:bodyPr/>
        <a:lstStyle/>
        <a:p>
          <a:r>
            <a:rPr lang="ru-RU" dirty="0"/>
            <a:t>Цель информатизации</a:t>
          </a:r>
        </a:p>
      </dgm:t>
    </dgm:pt>
    <dgm:pt modelId="{B9B65427-C38D-42F6-861A-B8701FA893BE}" type="parTrans" cxnId="{05266B59-0BFA-47A6-A52F-C03EB997F21E}">
      <dgm:prSet/>
      <dgm:spPr/>
      <dgm:t>
        <a:bodyPr/>
        <a:lstStyle/>
        <a:p>
          <a:endParaRPr lang="ru-RU"/>
        </a:p>
      </dgm:t>
    </dgm:pt>
    <dgm:pt modelId="{9AC693D8-C3FE-46B8-8A98-BE817FD7476B}" type="sibTrans" cxnId="{05266B59-0BFA-47A6-A52F-C03EB997F21E}">
      <dgm:prSet/>
      <dgm:spPr/>
      <dgm:t>
        <a:bodyPr/>
        <a:lstStyle/>
        <a:p>
          <a:endParaRPr lang="ru-RU"/>
        </a:p>
      </dgm:t>
    </dgm:pt>
    <dgm:pt modelId="{2D0D56E7-DC7F-46C1-9B4F-872E39986C58}">
      <dgm:prSet phldrT="[Текст]" custT="1"/>
      <dgm:spPr/>
      <dgm:t>
        <a:bodyPr/>
        <a:lstStyle/>
        <a:p>
          <a:r>
            <a:rPr lang="ru-RU" sz="1600" dirty="0"/>
            <a:t>наиболее полное удовлетво­рение информационных потребностей общества во всех сферах деятельности</a:t>
          </a:r>
        </a:p>
      </dgm:t>
    </dgm:pt>
    <dgm:pt modelId="{65AF429A-9694-4C20-B8CE-087B403EC692}" type="parTrans" cxnId="{B770DD60-CCD3-43DC-BD32-910C89068594}">
      <dgm:prSet/>
      <dgm:spPr/>
      <dgm:t>
        <a:bodyPr/>
        <a:lstStyle/>
        <a:p>
          <a:endParaRPr lang="ru-RU"/>
        </a:p>
      </dgm:t>
    </dgm:pt>
    <dgm:pt modelId="{F2D94962-D60A-4F3A-8121-5643A94533E2}" type="sibTrans" cxnId="{B770DD60-CCD3-43DC-BD32-910C89068594}">
      <dgm:prSet/>
      <dgm:spPr/>
      <dgm:t>
        <a:bodyPr/>
        <a:lstStyle/>
        <a:p>
          <a:endParaRPr lang="ru-RU"/>
        </a:p>
      </dgm:t>
    </dgm:pt>
    <dgm:pt modelId="{5F06B413-C55A-423F-BDFD-B08347D624C2}">
      <dgm:prSet phldrT="[Текст]" phldr="1"/>
      <dgm:spPr/>
      <dgm:t>
        <a:bodyPr/>
        <a:lstStyle/>
        <a:p>
          <a:endParaRPr lang="ru-RU"/>
        </a:p>
      </dgm:t>
    </dgm:pt>
    <dgm:pt modelId="{7A7788BB-96AD-45C3-9EF4-4C6C14270DCB}" type="parTrans" cxnId="{DD74A9C8-5283-4B14-A47B-0F0EC44F91DC}">
      <dgm:prSet/>
      <dgm:spPr/>
      <dgm:t>
        <a:bodyPr/>
        <a:lstStyle/>
        <a:p>
          <a:endParaRPr lang="ru-RU"/>
        </a:p>
      </dgm:t>
    </dgm:pt>
    <dgm:pt modelId="{9E4F151D-F482-4155-B18C-A39C941608F0}" type="sibTrans" cxnId="{DD74A9C8-5283-4B14-A47B-0F0EC44F91DC}">
      <dgm:prSet/>
      <dgm:spPr/>
      <dgm:t>
        <a:bodyPr/>
        <a:lstStyle/>
        <a:p>
          <a:endParaRPr lang="ru-RU"/>
        </a:p>
      </dgm:t>
    </dgm:pt>
    <dgm:pt modelId="{742A8327-ED39-41A4-9465-DCDC80E9F32B}">
      <dgm:prSet phldrT="[Текст]" phldr="1"/>
      <dgm:spPr/>
      <dgm:t>
        <a:bodyPr/>
        <a:lstStyle/>
        <a:p>
          <a:endParaRPr lang="ru-RU"/>
        </a:p>
      </dgm:t>
    </dgm:pt>
    <dgm:pt modelId="{56F4462B-6577-4DA6-9C07-2960618BD5F2}" type="parTrans" cxnId="{BC7F008B-5B34-4A74-BDDF-F575580E028F}">
      <dgm:prSet/>
      <dgm:spPr/>
      <dgm:t>
        <a:bodyPr/>
        <a:lstStyle/>
        <a:p>
          <a:endParaRPr lang="ru-RU"/>
        </a:p>
      </dgm:t>
    </dgm:pt>
    <dgm:pt modelId="{22AC7F36-9D03-48EA-ACC8-DCD204CC16B4}" type="sibTrans" cxnId="{BC7F008B-5B34-4A74-BDDF-F575580E028F}">
      <dgm:prSet/>
      <dgm:spPr/>
      <dgm:t>
        <a:bodyPr/>
        <a:lstStyle/>
        <a:p>
          <a:endParaRPr lang="ru-RU"/>
        </a:p>
      </dgm:t>
    </dgm:pt>
    <dgm:pt modelId="{3943C4A1-D4C7-4776-819B-CC9DE7152C76}">
      <dgm:prSet phldrT="[Текст]" phldr="1"/>
      <dgm:spPr/>
      <dgm:t>
        <a:bodyPr/>
        <a:lstStyle/>
        <a:p>
          <a:endParaRPr lang="ru-RU"/>
        </a:p>
      </dgm:t>
    </dgm:pt>
    <dgm:pt modelId="{8E64B78C-5D4F-4D1D-9923-D1BFE6E2259E}" type="parTrans" cxnId="{9E7BDB33-2325-4720-8204-442B1781AAA4}">
      <dgm:prSet/>
      <dgm:spPr/>
      <dgm:t>
        <a:bodyPr/>
        <a:lstStyle/>
        <a:p>
          <a:endParaRPr lang="ru-RU"/>
        </a:p>
      </dgm:t>
    </dgm:pt>
    <dgm:pt modelId="{10ACD1E5-4F0E-4373-98A5-E1EDB90BEB53}" type="sibTrans" cxnId="{9E7BDB33-2325-4720-8204-442B1781AAA4}">
      <dgm:prSet/>
      <dgm:spPr/>
      <dgm:t>
        <a:bodyPr/>
        <a:lstStyle/>
        <a:p>
          <a:endParaRPr lang="ru-RU"/>
        </a:p>
      </dgm:t>
    </dgm:pt>
    <dgm:pt modelId="{DAB00FD0-B806-4FC4-AC20-34DB228D4A3C}">
      <dgm:prSet/>
      <dgm:spPr/>
    </dgm:pt>
    <dgm:pt modelId="{7C1A2F17-61EC-469E-9E6F-5FA47DD7D0D5}" type="parTrans" cxnId="{E29E28A9-CC66-491B-940C-283715F157DE}">
      <dgm:prSet/>
      <dgm:spPr/>
      <dgm:t>
        <a:bodyPr/>
        <a:lstStyle/>
        <a:p>
          <a:endParaRPr lang="ru-RU"/>
        </a:p>
      </dgm:t>
    </dgm:pt>
    <dgm:pt modelId="{19820B0A-B392-4056-A090-C5AA2B21562C}" type="sibTrans" cxnId="{E29E28A9-CC66-491B-940C-283715F157DE}">
      <dgm:prSet/>
      <dgm:spPr/>
      <dgm:t>
        <a:bodyPr/>
        <a:lstStyle/>
        <a:p>
          <a:endParaRPr lang="ru-RU"/>
        </a:p>
      </dgm:t>
    </dgm:pt>
    <dgm:pt modelId="{FF9F7691-7FCB-4B94-B3EC-1B4675F2246D}">
      <dgm:prSet custT="1"/>
      <dgm:spPr/>
      <dgm:t>
        <a:bodyPr/>
        <a:lstStyle/>
        <a:p>
          <a:r>
            <a:rPr lang="ru-RU" sz="1800" dirty="0"/>
            <a:t>улучшение условий жизни населения</a:t>
          </a:r>
        </a:p>
      </dgm:t>
    </dgm:pt>
    <dgm:pt modelId="{3348F712-4EE6-4542-A079-B3E61D2C4944}" type="parTrans" cxnId="{EFEFA105-03A2-4C7F-AC54-75B5BB518705}">
      <dgm:prSet/>
      <dgm:spPr/>
      <dgm:t>
        <a:bodyPr/>
        <a:lstStyle/>
        <a:p>
          <a:endParaRPr lang="ru-RU"/>
        </a:p>
      </dgm:t>
    </dgm:pt>
    <dgm:pt modelId="{CE312DE1-4246-4BA8-86E5-5BFF7337DA10}" type="sibTrans" cxnId="{EFEFA105-03A2-4C7F-AC54-75B5BB518705}">
      <dgm:prSet/>
      <dgm:spPr/>
      <dgm:t>
        <a:bodyPr/>
        <a:lstStyle/>
        <a:p>
          <a:endParaRPr lang="ru-RU"/>
        </a:p>
      </dgm:t>
    </dgm:pt>
    <dgm:pt modelId="{CAECAC67-3A3A-4E20-991C-9BEF4A1CD37A}">
      <dgm:prSet custT="1"/>
      <dgm:spPr/>
      <dgm:t>
        <a:bodyPr/>
        <a:lstStyle/>
        <a:p>
          <a:r>
            <a:rPr lang="ru-RU" sz="1800" dirty="0"/>
            <a:t>повышение эффективности общественного производства</a:t>
          </a:r>
        </a:p>
      </dgm:t>
    </dgm:pt>
    <dgm:pt modelId="{00B1ABAE-DF5E-444D-B613-A5C2E31ED193}" type="parTrans" cxnId="{DAA2A6BD-7FC8-4FF2-9BA1-9E5A1F76BCAF}">
      <dgm:prSet/>
      <dgm:spPr/>
      <dgm:t>
        <a:bodyPr/>
        <a:lstStyle/>
        <a:p>
          <a:endParaRPr lang="ru-RU"/>
        </a:p>
      </dgm:t>
    </dgm:pt>
    <dgm:pt modelId="{42538959-6538-4C38-A102-1E925268DCCE}" type="sibTrans" cxnId="{DAA2A6BD-7FC8-4FF2-9BA1-9E5A1F76BCAF}">
      <dgm:prSet/>
      <dgm:spPr/>
      <dgm:t>
        <a:bodyPr/>
        <a:lstStyle/>
        <a:p>
          <a:endParaRPr lang="ru-RU"/>
        </a:p>
      </dgm:t>
    </dgm:pt>
    <dgm:pt modelId="{5ACDBC9B-9E26-48E8-B11E-5A339E99D121}">
      <dgm:prSet custT="1"/>
      <dgm:spPr/>
      <dgm:t>
        <a:bodyPr/>
        <a:lstStyle/>
        <a:p>
          <a:r>
            <a:rPr lang="ru-RU" sz="1600" dirty="0"/>
            <a:t>содействие стабилизации социально- политических отношений в государстве на основе внедрения средств вычислительной техники и телекоммуникаций</a:t>
          </a:r>
        </a:p>
      </dgm:t>
    </dgm:pt>
    <dgm:pt modelId="{FD97406D-A14B-4ABA-A5C9-315788C9D6FC}" type="parTrans" cxnId="{0CD5B80D-10B0-43BE-B27E-A7BAA8B4B76C}">
      <dgm:prSet/>
      <dgm:spPr/>
      <dgm:t>
        <a:bodyPr/>
        <a:lstStyle/>
        <a:p>
          <a:endParaRPr lang="ru-RU"/>
        </a:p>
      </dgm:t>
    </dgm:pt>
    <dgm:pt modelId="{4E7D812D-C749-4A44-9836-5B2F18A19AEE}" type="sibTrans" cxnId="{0CD5B80D-10B0-43BE-B27E-A7BAA8B4B76C}">
      <dgm:prSet/>
      <dgm:spPr/>
      <dgm:t>
        <a:bodyPr/>
        <a:lstStyle/>
        <a:p>
          <a:endParaRPr lang="ru-RU"/>
        </a:p>
      </dgm:t>
    </dgm:pt>
    <dgm:pt modelId="{DF6A5340-D402-4B15-9253-96E7A31762BE}" type="pres">
      <dgm:prSet presAssocID="{6262F4CE-7E98-4BB1-9254-0A85321192D2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F843831-A0D9-4CDC-83E3-CFCD1A88D021}" type="pres">
      <dgm:prSet presAssocID="{6262F4CE-7E98-4BB1-9254-0A85321192D2}" presName="matrix" presStyleCnt="0"/>
      <dgm:spPr/>
    </dgm:pt>
    <dgm:pt modelId="{A34073AE-C462-463E-8B19-CBB83954DE7D}" type="pres">
      <dgm:prSet presAssocID="{6262F4CE-7E98-4BB1-9254-0A85321192D2}" presName="tile1" presStyleLbl="node1" presStyleIdx="0" presStyleCnt="4"/>
      <dgm:spPr/>
    </dgm:pt>
    <dgm:pt modelId="{5AE5CDEA-AD02-4C63-AB06-698FCD32F7B8}" type="pres">
      <dgm:prSet presAssocID="{6262F4CE-7E98-4BB1-9254-0A85321192D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0EC01F2-73B7-429F-B0BC-0A861B0DB701}" type="pres">
      <dgm:prSet presAssocID="{6262F4CE-7E98-4BB1-9254-0A85321192D2}" presName="tile2" presStyleLbl="node1" presStyleIdx="1" presStyleCnt="4"/>
      <dgm:spPr/>
    </dgm:pt>
    <dgm:pt modelId="{6323D70C-068C-408B-9A68-06CB88C9485B}" type="pres">
      <dgm:prSet presAssocID="{6262F4CE-7E98-4BB1-9254-0A85321192D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5892B84-FF1C-4427-A7D9-9FC4799DB67F}" type="pres">
      <dgm:prSet presAssocID="{6262F4CE-7E98-4BB1-9254-0A85321192D2}" presName="tile3" presStyleLbl="node1" presStyleIdx="2" presStyleCnt="4"/>
      <dgm:spPr/>
    </dgm:pt>
    <dgm:pt modelId="{733410CF-ACAF-4A7F-BB54-4D55FD09BD2B}" type="pres">
      <dgm:prSet presAssocID="{6262F4CE-7E98-4BB1-9254-0A85321192D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99C240A-2C71-43D6-9A07-6A7A4A5145AF}" type="pres">
      <dgm:prSet presAssocID="{6262F4CE-7E98-4BB1-9254-0A85321192D2}" presName="tile4" presStyleLbl="node1" presStyleIdx="3" presStyleCnt="4"/>
      <dgm:spPr/>
    </dgm:pt>
    <dgm:pt modelId="{6D86468E-FE61-4FB8-9F80-0116564951A6}" type="pres">
      <dgm:prSet presAssocID="{6262F4CE-7E98-4BB1-9254-0A85321192D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23064CF-5F78-470C-ADC3-5E5EEA752836}" type="pres">
      <dgm:prSet presAssocID="{6262F4CE-7E98-4BB1-9254-0A85321192D2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EFEFA105-03A2-4C7F-AC54-75B5BB518705}" srcId="{0A12D1BE-469D-42FE-A883-0AE71F4F99DE}" destId="{FF9F7691-7FCB-4B94-B3EC-1B4675F2246D}" srcOrd="3" destOrd="0" parTransId="{3348F712-4EE6-4542-A079-B3E61D2C4944}" sibTransId="{CE312DE1-4246-4BA8-86E5-5BFF7337DA10}"/>
    <dgm:cxn modelId="{0CD5B80D-10B0-43BE-B27E-A7BAA8B4B76C}" srcId="{0A12D1BE-469D-42FE-A883-0AE71F4F99DE}" destId="{5ACDBC9B-9E26-48E8-B11E-5A339E99D121}" srcOrd="1" destOrd="0" parTransId="{FD97406D-A14B-4ABA-A5C9-315788C9D6FC}" sibTransId="{4E7D812D-C749-4A44-9836-5B2F18A19AEE}"/>
    <dgm:cxn modelId="{8BBB181B-A801-4096-9A57-2065263D188F}" type="presOf" srcId="{2D0D56E7-DC7F-46C1-9B4F-872E39986C58}" destId="{A34073AE-C462-463E-8B19-CBB83954DE7D}" srcOrd="0" destOrd="0" presId="urn:microsoft.com/office/officeart/2005/8/layout/matrix1"/>
    <dgm:cxn modelId="{2FBB922A-7696-49D7-8D41-2C4E1738D8F5}" type="presOf" srcId="{CAECAC67-3A3A-4E20-991C-9BEF4A1CD37A}" destId="{85892B84-FF1C-4427-A7D9-9FC4799DB67F}" srcOrd="0" destOrd="0" presId="urn:microsoft.com/office/officeart/2005/8/layout/matrix1"/>
    <dgm:cxn modelId="{42C9632E-0487-4F8D-B927-B5D5C74C9BCE}" type="presOf" srcId="{FF9F7691-7FCB-4B94-B3EC-1B4675F2246D}" destId="{6D86468E-FE61-4FB8-9F80-0116564951A6}" srcOrd="1" destOrd="0" presId="urn:microsoft.com/office/officeart/2005/8/layout/matrix1"/>
    <dgm:cxn modelId="{9E7BDB33-2325-4720-8204-442B1781AAA4}" srcId="{0A12D1BE-469D-42FE-A883-0AE71F4F99DE}" destId="{3943C4A1-D4C7-4776-819B-CC9DE7152C76}" srcOrd="7" destOrd="0" parTransId="{8E64B78C-5D4F-4D1D-9923-D1BFE6E2259E}" sibTransId="{10ACD1E5-4F0E-4373-98A5-E1EDB90BEB53}"/>
    <dgm:cxn modelId="{B770DD60-CCD3-43DC-BD32-910C89068594}" srcId="{0A12D1BE-469D-42FE-A883-0AE71F4F99DE}" destId="{2D0D56E7-DC7F-46C1-9B4F-872E39986C58}" srcOrd="0" destOrd="0" parTransId="{65AF429A-9694-4C20-B8CE-087B403EC692}" sibTransId="{F2D94962-D60A-4F3A-8121-5643A94533E2}"/>
    <dgm:cxn modelId="{DAA29C43-E9F5-43B2-9065-E98F68AB782D}" type="presOf" srcId="{0A12D1BE-469D-42FE-A883-0AE71F4F99DE}" destId="{123064CF-5F78-470C-ADC3-5E5EEA752836}" srcOrd="0" destOrd="0" presId="urn:microsoft.com/office/officeart/2005/8/layout/matrix1"/>
    <dgm:cxn modelId="{05266B59-0BFA-47A6-A52F-C03EB997F21E}" srcId="{6262F4CE-7E98-4BB1-9254-0A85321192D2}" destId="{0A12D1BE-469D-42FE-A883-0AE71F4F99DE}" srcOrd="0" destOrd="0" parTransId="{B9B65427-C38D-42F6-861A-B8701FA893BE}" sibTransId="{9AC693D8-C3FE-46B8-8A98-BE817FD7476B}"/>
    <dgm:cxn modelId="{D257737C-2C67-4106-A5C6-B49AFAC500EF}" type="presOf" srcId="{5ACDBC9B-9E26-48E8-B11E-5A339E99D121}" destId="{6323D70C-068C-408B-9A68-06CB88C9485B}" srcOrd="1" destOrd="0" presId="urn:microsoft.com/office/officeart/2005/8/layout/matrix1"/>
    <dgm:cxn modelId="{E379FB7D-B359-4A9A-93E3-39980905E00B}" type="presOf" srcId="{CAECAC67-3A3A-4E20-991C-9BEF4A1CD37A}" destId="{733410CF-ACAF-4A7F-BB54-4D55FD09BD2B}" srcOrd="1" destOrd="0" presId="urn:microsoft.com/office/officeart/2005/8/layout/matrix1"/>
    <dgm:cxn modelId="{BC7F008B-5B34-4A74-BDDF-F575580E028F}" srcId="{0A12D1BE-469D-42FE-A883-0AE71F4F99DE}" destId="{742A8327-ED39-41A4-9465-DCDC80E9F32B}" srcOrd="6" destOrd="0" parTransId="{56F4462B-6577-4DA6-9C07-2960618BD5F2}" sibTransId="{22AC7F36-9D03-48EA-ACC8-DCD204CC16B4}"/>
    <dgm:cxn modelId="{E29E28A9-CC66-491B-940C-283715F157DE}" srcId="{0A12D1BE-469D-42FE-A883-0AE71F4F99DE}" destId="{DAB00FD0-B806-4FC4-AC20-34DB228D4A3C}" srcOrd="4" destOrd="0" parTransId="{7C1A2F17-61EC-469E-9E6F-5FA47DD7D0D5}" sibTransId="{19820B0A-B392-4056-A090-C5AA2B21562C}"/>
    <dgm:cxn modelId="{CF490EAB-C95E-427C-938C-6D5B5C154A48}" type="presOf" srcId="{FF9F7691-7FCB-4B94-B3EC-1B4675F2246D}" destId="{F99C240A-2C71-43D6-9A07-6A7A4A5145AF}" srcOrd="0" destOrd="0" presId="urn:microsoft.com/office/officeart/2005/8/layout/matrix1"/>
    <dgm:cxn modelId="{DAA2A6BD-7FC8-4FF2-9BA1-9E5A1F76BCAF}" srcId="{0A12D1BE-469D-42FE-A883-0AE71F4F99DE}" destId="{CAECAC67-3A3A-4E20-991C-9BEF4A1CD37A}" srcOrd="2" destOrd="0" parTransId="{00B1ABAE-DF5E-444D-B613-A5C2E31ED193}" sibTransId="{42538959-6538-4C38-A102-1E925268DCCE}"/>
    <dgm:cxn modelId="{03B589C7-7A7B-4935-BFEC-0556685F10F8}" type="presOf" srcId="{5ACDBC9B-9E26-48E8-B11E-5A339E99D121}" destId="{E0EC01F2-73B7-429F-B0BC-0A861B0DB701}" srcOrd="0" destOrd="0" presId="urn:microsoft.com/office/officeart/2005/8/layout/matrix1"/>
    <dgm:cxn modelId="{DD74A9C8-5283-4B14-A47B-0F0EC44F91DC}" srcId="{0A12D1BE-469D-42FE-A883-0AE71F4F99DE}" destId="{5F06B413-C55A-423F-BDFD-B08347D624C2}" srcOrd="5" destOrd="0" parTransId="{7A7788BB-96AD-45C3-9EF4-4C6C14270DCB}" sibTransId="{9E4F151D-F482-4155-B18C-A39C941608F0}"/>
    <dgm:cxn modelId="{DEF427EC-614A-4F27-9EE5-7F43F4B3A244}" type="presOf" srcId="{6262F4CE-7E98-4BB1-9254-0A85321192D2}" destId="{DF6A5340-D402-4B15-9253-96E7A31762BE}" srcOrd="0" destOrd="0" presId="urn:microsoft.com/office/officeart/2005/8/layout/matrix1"/>
    <dgm:cxn modelId="{84301EFF-0F7F-4AF2-839A-6E4CDD00A619}" type="presOf" srcId="{2D0D56E7-DC7F-46C1-9B4F-872E39986C58}" destId="{5AE5CDEA-AD02-4C63-AB06-698FCD32F7B8}" srcOrd="1" destOrd="0" presId="urn:microsoft.com/office/officeart/2005/8/layout/matrix1"/>
    <dgm:cxn modelId="{DC2A419E-5985-45E3-BF19-809CA4A911B9}" type="presParOf" srcId="{DF6A5340-D402-4B15-9253-96E7A31762BE}" destId="{6F843831-A0D9-4CDC-83E3-CFCD1A88D021}" srcOrd="0" destOrd="0" presId="urn:microsoft.com/office/officeart/2005/8/layout/matrix1"/>
    <dgm:cxn modelId="{DFA28EDC-9132-4258-929E-74B6926A2635}" type="presParOf" srcId="{6F843831-A0D9-4CDC-83E3-CFCD1A88D021}" destId="{A34073AE-C462-463E-8B19-CBB83954DE7D}" srcOrd="0" destOrd="0" presId="urn:microsoft.com/office/officeart/2005/8/layout/matrix1"/>
    <dgm:cxn modelId="{AD45C4E9-2D9A-47E3-90B4-6D4A313B1F3B}" type="presParOf" srcId="{6F843831-A0D9-4CDC-83E3-CFCD1A88D021}" destId="{5AE5CDEA-AD02-4C63-AB06-698FCD32F7B8}" srcOrd="1" destOrd="0" presId="urn:microsoft.com/office/officeart/2005/8/layout/matrix1"/>
    <dgm:cxn modelId="{8DE2623A-21C3-427C-91AC-3D8AF6C6A590}" type="presParOf" srcId="{6F843831-A0D9-4CDC-83E3-CFCD1A88D021}" destId="{E0EC01F2-73B7-429F-B0BC-0A861B0DB701}" srcOrd="2" destOrd="0" presId="urn:microsoft.com/office/officeart/2005/8/layout/matrix1"/>
    <dgm:cxn modelId="{575DA827-D715-4E5F-9AE8-E05C69BF9E18}" type="presParOf" srcId="{6F843831-A0D9-4CDC-83E3-CFCD1A88D021}" destId="{6323D70C-068C-408B-9A68-06CB88C9485B}" srcOrd="3" destOrd="0" presId="urn:microsoft.com/office/officeart/2005/8/layout/matrix1"/>
    <dgm:cxn modelId="{B8409700-A064-423F-A76B-D5D9B72A685D}" type="presParOf" srcId="{6F843831-A0D9-4CDC-83E3-CFCD1A88D021}" destId="{85892B84-FF1C-4427-A7D9-9FC4799DB67F}" srcOrd="4" destOrd="0" presId="urn:microsoft.com/office/officeart/2005/8/layout/matrix1"/>
    <dgm:cxn modelId="{9B82B109-4870-496F-A266-DE101557D041}" type="presParOf" srcId="{6F843831-A0D9-4CDC-83E3-CFCD1A88D021}" destId="{733410CF-ACAF-4A7F-BB54-4D55FD09BD2B}" srcOrd="5" destOrd="0" presId="urn:microsoft.com/office/officeart/2005/8/layout/matrix1"/>
    <dgm:cxn modelId="{1BD0050E-0319-4A37-9855-32A5EE16D175}" type="presParOf" srcId="{6F843831-A0D9-4CDC-83E3-CFCD1A88D021}" destId="{F99C240A-2C71-43D6-9A07-6A7A4A5145AF}" srcOrd="6" destOrd="0" presId="urn:microsoft.com/office/officeart/2005/8/layout/matrix1"/>
    <dgm:cxn modelId="{65A69E69-7A45-416B-8D55-5A82CC48E625}" type="presParOf" srcId="{6F843831-A0D9-4CDC-83E3-CFCD1A88D021}" destId="{6D86468E-FE61-4FB8-9F80-0116564951A6}" srcOrd="7" destOrd="0" presId="urn:microsoft.com/office/officeart/2005/8/layout/matrix1"/>
    <dgm:cxn modelId="{D2BDDB96-46C6-4E7D-9EFE-0D6A42C2BA30}" type="presParOf" srcId="{DF6A5340-D402-4B15-9253-96E7A31762BE}" destId="{123064CF-5F78-470C-ADC3-5E5EEA75283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6EED855-633C-460D-A2A7-1CDEB1B8B9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AED6EDC-227A-43DA-AA10-A326A1D2107A}">
      <dgm:prSet/>
      <dgm:spPr/>
      <dgm:t>
        <a:bodyPr/>
        <a:lstStyle/>
        <a:p>
          <a:r>
            <a:rPr lang="ru-RU"/>
            <a:t>Законы "О лицен­зировании отдельных видов деятельности", </a:t>
          </a:r>
          <a:endParaRPr lang="en-US"/>
        </a:p>
      </dgm:t>
    </dgm:pt>
    <dgm:pt modelId="{C8F2305C-A7BE-4321-A293-66432CC7647E}" type="parTrans" cxnId="{435EAA6D-9A96-4A8A-AE31-97CA44EB507F}">
      <dgm:prSet/>
      <dgm:spPr/>
      <dgm:t>
        <a:bodyPr/>
        <a:lstStyle/>
        <a:p>
          <a:endParaRPr lang="en-US"/>
        </a:p>
      </dgm:t>
    </dgm:pt>
    <dgm:pt modelId="{1B65E679-1B13-408B-85CF-B4D89C45468A}" type="sibTrans" cxnId="{435EAA6D-9A96-4A8A-AE31-97CA44EB507F}">
      <dgm:prSet/>
      <dgm:spPr/>
      <dgm:t>
        <a:bodyPr/>
        <a:lstStyle/>
        <a:p>
          <a:endParaRPr lang="en-US"/>
        </a:p>
      </dgm:t>
    </dgm:pt>
    <dgm:pt modelId="{91A064E4-A42B-459C-9556-22F6A0F15B7B}">
      <dgm:prSet/>
      <dgm:spPr/>
      <dgm:t>
        <a:bodyPr/>
        <a:lstStyle/>
        <a:p>
          <a:r>
            <a:rPr lang="ru-RU"/>
            <a:t>"Об ин­формации, информатизации и защите информации».</a:t>
          </a:r>
          <a:endParaRPr lang="en-US"/>
        </a:p>
      </dgm:t>
    </dgm:pt>
    <dgm:pt modelId="{3EA60BEB-B2D0-4D2C-A526-16E236E3896B}" type="parTrans" cxnId="{D3AD3FC3-C18B-4379-984D-870EA72BB13D}">
      <dgm:prSet/>
      <dgm:spPr/>
      <dgm:t>
        <a:bodyPr/>
        <a:lstStyle/>
        <a:p>
          <a:endParaRPr lang="en-US"/>
        </a:p>
      </dgm:t>
    </dgm:pt>
    <dgm:pt modelId="{44B25486-2EF2-4CE4-99FE-3C27A1DD16A5}" type="sibTrans" cxnId="{D3AD3FC3-C18B-4379-984D-870EA72BB13D}">
      <dgm:prSet/>
      <dgm:spPr/>
      <dgm:t>
        <a:bodyPr/>
        <a:lstStyle/>
        <a:p>
          <a:endParaRPr lang="en-US"/>
        </a:p>
      </dgm:t>
    </dgm:pt>
    <dgm:pt modelId="{1BAF3E8E-6335-4942-A2D3-A9CE89D7BA09}" type="pres">
      <dgm:prSet presAssocID="{56EED855-633C-460D-A2A7-1CDEB1B8B9B2}" presName="linear" presStyleCnt="0">
        <dgm:presLayoutVars>
          <dgm:animLvl val="lvl"/>
          <dgm:resizeHandles val="exact"/>
        </dgm:presLayoutVars>
      </dgm:prSet>
      <dgm:spPr/>
    </dgm:pt>
    <dgm:pt modelId="{9C858D4D-CB64-4372-A08A-DEBBB2764872}" type="pres">
      <dgm:prSet presAssocID="{BAED6EDC-227A-43DA-AA10-A326A1D2107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A55C7DE-D683-4ECD-B1A4-2032C101C114}" type="pres">
      <dgm:prSet presAssocID="{1B65E679-1B13-408B-85CF-B4D89C45468A}" presName="spacer" presStyleCnt="0"/>
      <dgm:spPr/>
    </dgm:pt>
    <dgm:pt modelId="{BA3C8F43-8E03-4E99-91A1-9BE2982AF8F0}" type="pres">
      <dgm:prSet presAssocID="{91A064E4-A42B-459C-9556-22F6A0F15B7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B6F2D41-11BE-4D48-814A-C95516D93707}" type="presOf" srcId="{91A064E4-A42B-459C-9556-22F6A0F15B7B}" destId="{BA3C8F43-8E03-4E99-91A1-9BE2982AF8F0}" srcOrd="0" destOrd="0" presId="urn:microsoft.com/office/officeart/2005/8/layout/vList2"/>
    <dgm:cxn modelId="{05F72A4A-DEE8-4C99-9BB9-1FFE1F30AE1D}" type="presOf" srcId="{56EED855-633C-460D-A2A7-1CDEB1B8B9B2}" destId="{1BAF3E8E-6335-4942-A2D3-A9CE89D7BA09}" srcOrd="0" destOrd="0" presId="urn:microsoft.com/office/officeart/2005/8/layout/vList2"/>
    <dgm:cxn modelId="{435EAA6D-9A96-4A8A-AE31-97CA44EB507F}" srcId="{56EED855-633C-460D-A2A7-1CDEB1B8B9B2}" destId="{BAED6EDC-227A-43DA-AA10-A326A1D2107A}" srcOrd="0" destOrd="0" parTransId="{C8F2305C-A7BE-4321-A293-66432CC7647E}" sibTransId="{1B65E679-1B13-408B-85CF-B4D89C45468A}"/>
    <dgm:cxn modelId="{D3AD3FC3-C18B-4379-984D-870EA72BB13D}" srcId="{56EED855-633C-460D-A2A7-1CDEB1B8B9B2}" destId="{91A064E4-A42B-459C-9556-22F6A0F15B7B}" srcOrd="1" destOrd="0" parTransId="{3EA60BEB-B2D0-4D2C-A526-16E236E3896B}" sibTransId="{44B25486-2EF2-4CE4-99FE-3C27A1DD16A5}"/>
    <dgm:cxn modelId="{3990C5E3-23BA-4B0C-8B49-264D50A6782A}" type="presOf" srcId="{BAED6EDC-227A-43DA-AA10-A326A1D2107A}" destId="{9C858D4D-CB64-4372-A08A-DEBBB2764872}" srcOrd="0" destOrd="0" presId="urn:microsoft.com/office/officeart/2005/8/layout/vList2"/>
    <dgm:cxn modelId="{7EFDE4B3-6CC8-49E0-947E-727F453B233D}" type="presParOf" srcId="{1BAF3E8E-6335-4942-A2D3-A9CE89D7BA09}" destId="{9C858D4D-CB64-4372-A08A-DEBBB2764872}" srcOrd="0" destOrd="0" presId="urn:microsoft.com/office/officeart/2005/8/layout/vList2"/>
    <dgm:cxn modelId="{D4328CD3-667A-430D-8F05-172567DEAE9A}" type="presParOf" srcId="{1BAF3E8E-6335-4942-A2D3-A9CE89D7BA09}" destId="{CA55C7DE-D683-4ECD-B1A4-2032C101C114}" srcOrd="1" destOrd="0" presId="urn:microsoft.com/office/officeart/2005/8/layout/vList2"/>
    <dgm:cxn modelId="{08266B93-ACF2-42A9-A613-E96186B036B1}" type="presParOf" srcId="{1BAF3E8E-6335-4942-A2D3-A9CE89D7BA09}" destId="{BA3C8F43-8E03-4E99-91A1-9BE2982AF8F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8E36B8-9AB7-486E-A02F-7AFA691E3A3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1E2B4AEC-BD04-4067-AF35-0199EA8E37E0}">
      <dgm:prSet phldrT="[Текст]"/>
      <dgm:spPr/>
      <dgm:t>
        <a:bodyPr/>
        <a:lstStyle/>
        <a:p>
          <a:r>
            <a:rPr lang="ru-RU" dirty="0"/>
            <a:t>Информационные ресурсы</a:t>
          </a:r>
        </a:p>
      </dgm:t>
    </dgm:pt>
    <dgm:pt modelId="{202F3DBE-BEC4-4897-9299-2B2223B81EF7}" type="parTrans" cxnId="{2891C30E-ABFC-420A-ACC6-72312388FC5D}">
      <dgm:prSet/>
      <dgm:spPr/>
      <dgm:t>
        <a:bodyPr/>
        <a:lstStyle/>
        <a:p>
          <a:endParaRPr lang="ru-RU"/>
        </a:p>
      </dgm:t>
    </dgm:pt>
    <dgm:pt modelId="{F1CDC9EC-F96B-4A14-A6A0-624C6D23E3FA}" type="sibTrans" cxnId="{2891C30E-ABFC-420A-ACC6-72312388FC5D}">
      <dgm:prSet/>
      <dgm:spPr/>
      <dgm:t>
        <a:bodyPr/>
        <a:lstStyle/>
        <a:p>
          <a:endParaRPr lang="ru-RU"/>
        </a:p>
      </dgm:t>
    </dgm:pt>
    <dgm:pt modelId="{E5DAD04E-131C-4BB5-9B25-6C2480692D62}">
      <dgm:prSet phldrT="[Текст]"/>
      <dgm:spPr/>
      <dgm:t>
        <a:bodyPr/>
        <a:lstStyle/>
        <a:p>
          <a:r>
            <a:rPr lang="ru-RU" dirty="0"/>
            <a:t>Технологии</a:t>
          </a:r>
        </a:p>
      </dgm:t>
    </dgm:pt>
    <dgm:pt modelId="{61654F99-C8FA-4878-8BAA-ECC06F3D9269}" type="parTrans" cxnId="{223E6806-1017-4686-BA60-609CA91B796E}">
      <dgm:prSet/>
      <dgm:spPr/>
      <dgm:t>
        <a:bodyPr/>
        <a:lstStyle/>
        <a:p>
          <a:endParaRPr lang="ru-RU"/>
        </a:p>
      </dgm:t>
    </dgm:pt>
    <dgm:pt modelId="{CF0881B5-8A6F-4287-B89C-4BC0C61130E3}" type="sibTrans" cxnId="{223E6806-1017-4686-BA60-609CA91B796E}">
      <dgm:prSet/>
      <dgm:spPr/>
      <dgm:t>
        <a:bodyPr/>
        <a:lstStyle/>
        <a:p>
          <a:endParaRPr lang="ru-RU"/>
        </a:p>
      </dgm:t>
    </dgm:pt>
    <dgm:pt modelId="{E09EE1D8-0C84-4EB2-BBD6-DA79600A1F39}">
      <dgm:prSet phldrT="[Текст]"/>
      <dgm:spPr/>
      <dgm:t>
        <a:bodyPr/>
        <a:lstStyle/>
        <a:p>
          <a:r>
            <a:rPr lang="ru-RU" dirty="0"/>
            <a:t>Инфраструктура</a:t>
          </a:r>
        </a:p>
      </dgm:t>
    </dgm:pt>
    <dgm:pt modelId="{B977E846-B403-4DA3-9BF5-37C723429920}" type="parTrans" cxnId="{78BBE7BB-8F55-4C96-AD56-906ACC8BCCA9}">
      <dgm:prSet/>
      <dgm:spPr/>
      <dgm:t>
        <a:bodyPr/>
        <a:lstStyle/>
        <a:p>
          <a:endParaRPr lang="ru-RU"/>
        </a:p>
      </dgm:t>
    </dgm:pt>
    <dgm:pt modelId="{83702570-D92D-4F21-8AE1-B35BFB894EEC}" type="sibTrans" cxnId="{78BBE7BB-8F55-4C96-AD56-906ACC8BCCA9}">
      <dgm:prSet/>
      <dgm:spPr/>
      <dgm:t>
        <a:bodyPr/>
        <a:lstStyle/>
        <a:p>
          <a:endParaRPr lang="ru-RU"/>
        </a:p>
      </dgm:t>
    </dgm:pt>
    <dgm:pt modelId="{2657AD8A-F937-4FDF-A433-BC54E6ED38A6}" type="pres">
      <dgm:prSet presAssocID="{CD8E36B8-9AB7-486E-A02F-7AFA691E3A37}" presName="compositeShape" presStyleCnt="0">
        <dgm:presLayoutVars>
          <dgm:dir/>
          <dgm:resizeHandles/>
        </dgm:presLayoutVars>
      </dgm:prSet>
      <dgm:spPr/>
    </dgm:pt>
    <dgm:pt modelId="{FFE63BE2-5693-474D-8150-33B152DC784D}" type="pres">
      <dgm:prSet presAssocID="{CD8E36B8-9AB7-486E-A02F-7AFA691E3A37}" presName="pyramid" presStyleLbl="node1" presStyleIdx="0" presStyleCnt="1"/>
      <dgm:spPr/>
    </dgm:pt>
    <dgm:pt modelId="{B6EEB205-6A43-4BE9-894C-5832E339B7D1}" type="pres">
      <dgm:prSet presAssocID="{CD8E36B8-9AB7-486E-A02F-7AFA691E3A37}" presName="theList" presStyleCnt="0"/>
      <dgm:spPr/>
    </dgm:pt>
    <dgm:pt modelId="{15B118C0-E64C-4DAA-902B-EBFCAC41F0EC}" type="pres">
      <dgm:prSet presAssocID="{1E2B4AEC-BD04-4067-AF35-0199EA8E37E0}" presName="aNode" presStyleLbl="fgAcc1" presStyleIdx="0" presStyleCnt="3">
        <dgm:presLayoutVars>
          <dgm:bulletEnabled val="1"/>
        </dgm:presLayoutVars>
      </dgm:prSet>
      <dgm:spPr/>
    </dgm:pt>
    <dgm:pt modelId="{7D3DE5F7-8DF2-4EBB-8640-CDAFCB7E1282}" type="pres">
      <dgm:prSet presAssocID="{1E2B4AEC-BD04-4067-AF35-0199EA8E37E0}" presName="aSpace" presStyleCnt="0"/>
      <dgm:spPr/>
    </dgm:pt>
    <dgm:pt modelId="{18462978-CA81-4F57-9A01-7C4BE08B8E98}" type="pres">
      <dgm:prSet presAssocID="{E5DAD04E-131C-4BB5-9B25-6C2480692D62}" presName="aNode" presStyleLbl="fgAcc1" presStyleIdx="1" presStyleCnt="3">
        <dgm:presLayoutVars>
          <dgm:bulletEnabled val="1"/>
        </dgm:presLayoutVars>
      </dgm:prSet>
      <dgm:spPr/>
    </dgm:pt>
    <dgm:pt modelId="{2A25F025-9ABB-49E2-9FDA-40B4E180A4F5}" type="pres">
      <dgm:prSet presAssocID="{E5DAD04E-131C-4BB5-9B25-6C2480692D62}" presName="aSpace" presStyleCnt="0"/>
      <dgm:spPr/>
    </dgm:pt>
    <dgm:pt modelId="{5B0ED395-FC50-4582-83BD-1A238B544C2F}" type="pres">
      <dgm:prSet presAssocID="{E09EE1D8-0C84-4EB2-BBD6-DA79600A1F39}" presName="aNode" presStyleLbl="fgAcc1" presStyleIdx="2" presStyleCnt="3">
        <dgm:presLayoutVars>
          <dgm:bulletEnabled val="1"/>
        </dgm:presLayoutVars>
      </dgm:prSet>
      <dgm:spPr/>
    </dgm:pt>
    <dgm:pt modelId="{B3C5D464-163F-445A-9ABF-CD59910CE2F6}" type="pres">
      <dgm:prSet presAssocID="{E09EE1D8-0C84-4EB2-BBD6-DA79600A1F39}" presName="aSpace" presStyleCnt="0"/>
      <dgm:spPr/>
    </dgm:pt>
  </dgm:ptLst>
  <dgm:cxnLst>
    <dgm:cxn modelId="{9B673D04-000D-42B3-87C3-647CFE8A54AB}" type="presOf" srcId="{CD8E36B8-9AB7-486E-A02F-7AFA691E3A37}" destId="{2657AD8A-F937-4FDF-A433-BC54E6ED38A6}" srcOrd="0" destOrd="0" presId="urn:microsoft.com/office/officeart/2005/8/layout/pyramid2"/>
    <dgm:cxn modelId="{223E6806-1017-4686-BA60-609CA91B796E}" srcId="{CD8E36B8-9AB7-486E-A02F-7AFA691E3A37}" destId="{E5DAD04E-131C-4BB5-9B25-6C2480692D62}" srcOrd="1" destOrd="0" parTransId="{61654F99-C8FA-4878-8BAA-ECC06F3D9269}" sibTransId="{CF0881B5-8A6F-4287-B89C-4BC0C61130E3}"/>
    <dgm:cxn modelId="{2891C30E-ABFC-420A-ACC6-72312388FC5D}" srcId="{CD8E36B8-9AB7-486E-A02F-7AFA691E3A37}" destId="{1E2B4AEC-BD04-4067-AF35-0199EA8E37E0}" srcOrd="0" destOrd="0" parTransId="{202F3DBE-BEC4-4897-9299-2B2223B81EF7}" sibTransId="{F1CDC9EC-F96B-4A14-A6A0-624C6D23E3FA}"/>
    <dgm:cxn modelId="{46B0AA5C-6487-4EDA-AC92-D278F8FD6D55}" type="presOf" srcId="{E09EE1D8-0C84-4EB2-BBD6-DA79600A1F39}" destId="{5B0ED395-FC50-4582-83BD-1A238B544C2F}" srcOrd="0" destOrd="0" presId="urn:microsoft.com/office/officeart/2005/8/layout/pyramid2"/>
    <dgm:cxn modelId="{496B388D-72F1-4382-B1CE-AC037DA38A80}" type="presOf" srcId="{E5DAD04E-131C-4BB5-9B25-6C2480692D62}" destId="{18462978-CA81-4F57-9A01-7C4BE08B8E98}" srcOrd="0" destOrd="0" presId="urn:microsoft.com/office/officeart/2005/8/layout/pyramid2"/>
    <dgm:cxn modelId="{78BBE7BB-8F55-4C96-AD56-906ACC8BCCA9}" srcId="{CD8E36B8-9AB7-486E-A02F-7AFA691E3A37}" destId="{E09EE1D8-0C84-4EB2-BBD6-DA79600A1F39}" srcOrd="2" destOrd="0" parTransId="{B977E846-B403-4DA3-9BF5-37C723429920}" sibTransId="{83702570-D92D-4F21-8AE1-B35BFB894EEC}"/>
    <dgm:cxn modelId="{02F0EEE2-086D-416B-ABC7-A60AA64979CA}" type="presOf" srcId="{1E2B4AEC-BD04-4067-AF35-0199EA8E37E0}" destId="{15B118C0-E64C-4DAA-902B-EBFCAC41F0EC}" srcOrd="0" destOrd="0" presId="urn:microsoft.com/office/officeart/2005/8/layout/pyramid2"/>
    <dgm:cxn modelId="{623A9A4C-466D-46DC-A93C-99015C7F74B2}" type="presParOf" srcId="{2657AD8A-F937-4FDF-A433-BC54E6ED38A6}" destId="{FFE63BE2-5693-474D-8150-33B152DC784D}" srcOrd="0" destOrd="0" presId="urn:microsoft.com/office/officeart/2005/8/layout/pyramid2"/>
    <dgm:cxn modelId="{5BE8E480-BD74-450E-8AD6-17B17657F20E}" type="presParOf" srcId="{2657AD8A-F937-4FDF-A433-BC54E6ED38A6}" destId="{B6EEB205-6A43-4BE9-894C-5832E339B7D1}" srcOrd="1" destOrd="0" presId="urn:microsoft.com/office/officeart/2005/8/layout/pyramid2"/>
    <dgm:cxn modelId="{E9B127A4-6585-45DE-BB32-2E78E4D46B21}" type="presParOf" srcId="{B6EEB205-6A43-4BE9-894C-5832E339B7D1}" destId="{15B118C0-E64C-4DAA-902B-EBFCAC41F0EC}" srcOrd="0" destOrd="0" presId="urn:microsoft.com/office/officeart/2005/8/layout/pyramid2"/>
    <dgm:cxn modelId="{D529E25E-DA46-473A-9ABA-517D9454CD48}" type="presParOf" srcId="{B6EEB205-6A43-4BE9-894C-5832E339B7D1}" destId="{7D3DE5F7-8DF2-4EBB-8640-CDAFCB7E1282}" srcOrd="1" destOrd="0" presId="urn:microsoft.com/office/officeart/2005/8/layout/pyramid2"/>
    <dgm:cxn modelId="{E8DE6581-2831-4858-8665-3C0E4E2B00DD}" type="presParOf" srcId="{B6EEB205-6A43-4BE9-894C-5832E339B7D1}" destId="{18462978-CA81-4F57-9A01-7C4BE08B8E98}" srcOrd="2" destOrd="0" presId="urn:microsoft.com/office/officeart/2005/8/layout/pyramid2"/>
    <dgm:cxn modelId="{1BC1E912-038A-45AF-8928-DCA8F9452381}" type="presParOf" srcId="{B6EEB205-6A43-4BE9-894C-5832E339B7D1}" destId="{2A25F025-9ABB-49E2-9FDA-40B4E180A4F5}" srcOrd="3" destOrd="0" presId="urn:microsoft.com/office/officeart/2005/8/layout/pyramid2"/>
    <dgm:cxn modelId="{68A230B4-169C-4E0C-98BB-F7CC9B1D165D}" type="presParOf" srcId="{B6EEB205-6A43-4BE9-894C-5832E339B7D1}" destId="{5B0ED395-FC50-4582-83BD-1A238B544C2F}" srcOrd="4" destOrd="0" presId="urn:microsoft.com/office/officeart/2005/8/layout/pyramid2"/>
    <dgm:cxn modelId="{78E0A312-1BC2-4166-AF78-4A6FE5826CF1}" type="presParOf" srcId="{B6EEB205-6A43-4BE9-894C-5832E339B7D1}" destId="{B3C5D464-163F-445A-9ABF-CD59910CE2F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DC5B62-3032-426C-8BB8-03AF76054EB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15473ED-2A2E-42AB-AECA-0DA598D44A16}">
      <dgm:prSet phldrT="[Текст]"/>
      <dgm:spPr/>
      <dgm:t>
        <a:bodyPr/>
        <a:lstStyle/>
        <a:p>
          <a:r>
            <a:rPr lang="ru-RU" dirty="0"/>
            <a:t>Информационные ресурсы</a:t>
          </a:r>
        </a:p>
      </dgm:t>
    </dgm:pt>
    <dgm:pt modelId="{C3387188-CE10-4D63-B05E-0E226B70D4CA}" type="parTrans" cxnId="{72528E58-6FB2-4733-9CD8-41AFD7CC5841}">
      <dgm:prSet/>
      <dgm:spPr/>
      <dgm:t>
        <a:bodyPr/>
        <a:lstStyle/>
        <a:p>
          <a:endParaRPr lang="ru-RU"/>
        </a:p>
      </dgm:t>
    </dgm:pt>
    <dgm:pt modelId="{0B688955-0ED8-40BD-8C3E-3216ABE42CE2}" type="sibTrans" cxnId="{72528E58-6FB2-4733-9CD8-41AFD7CC5841}">
      <dgm:prSet/>
      <dgm:spPr/>
      <dgm:t>
        <a:bodyPr/>
        <a:lstStyle/>
        <a:p>
          <a:endParaRPr lang="ru-RU"/>
        </a:p>
      </dgm:t>
    </dgm:pt>
    <dgm:pt modelId="{8C539648-D02C-46A7-B335-E2632B31FD43}">
      <dgm:prSet/>
      <dgm:spPr/>
      <dgm:t>
        <a:bodyPr/>
        <a:lstStyle/>
        <a:p>
          <a:r>
            <a:rPr lang="ru-RU"/>
            <a:t>организационные структуры</a:t>
          </a:r>
        </a:p>
      </dgm:t>
    </dgm:pt>
    <dgm:pt modelId="{E4B7C544-149A-4711-92FE-A959BDC9250C}" type="parTrans" cxnId="{8E6CC2B0-24FA-4479-B79B-6D3C524E79ED}">
      <dgm:prSet/>
      <dgm:spPr/>
      <dgm:t>
        <a:bodyPr/>
        <a:lstStyle/>
        <a:p>
          <a:endParaRPr lang="ru-RU"/>
        </a:p>
      </dgm:t>
    </dgm:pt>
    <dgm:pt modelId="{CEDA3EE9-0542-4B02-836B-FE9AC5DEBD6C}" type="sibTrans" cxnId="{8E6CC2B0-24FA-4479-B79B-6D3C524E79ED}">
      <dgm:prSet/>
      <dgm:spPr/>
      <dgm:t>
        <a:bodyPr/>
        <a:lstStyle/>
        <a:p>
          <a:endParaRPr lang="ru-RU"/>
        </a:p>
      </dgm:t>
    </dgm:pt>
    <dgm:pt modelId="{ECAA5835-D6D2-467B-93C1-A1FC6EF07CF1}">
      <dgm:prSet/>
      <dgm:spPr/>
      <dgm:t>
        <a:bodyPr/>
        <a:lstStyle/>
        <a:p>
          <a:r>
            <a:rPr lang="ru-RU"/>
            <a:t>средства информационного взаимодействия граждан и организаций</a:t>
          </a:r>
        </a:p>
      </dgm:t>
    </dgm:pt>
    <dgm:pt modelId="{C75DCCB3-A18A-468E-B692-C2A5C9B60B81}" type="parTrans" cxnId="{9C5AE2F9-45C4-424B-A692-601CDF0FEAE9}">
      <dgm:prSet/>
      <dgm:spPr/>
      <dgm:t>
        <a:bodyPr/>
        <a:lstStyle/>
        <a:p>
          <a:endParaRPr lang="ru-RU"/>
        </a:p>
      </dgm:t>
    </dgm:pt>
    <dgm:pt modelId="{92D4D0BF-E20A-4267-B194-67537B55E54D}" type="sibTrans" cxnId="{9C5AE2F9-45C4-424B-A692-601CDF0FEAE9}">
      <dgm:prSet/>
      <dgm:spPr/>
      <dgm:t>
        <a:bodyPr/>
        <a:lstStyle/>
        <a:p>
          <a:endParaRPr lang="ru-RU"/>
        </a:p>
      </dgm:t>
    </dgm:pt>
    <dgm:pt modelId="{4E5F4E94-CC99-4C9A-9DD9-21F12510C6E6}" type="pres">
      <dgm:prSet presAssocID="{B1DC5B62-3032-426C-8BB8-03AF76054EBF}" presName="compositeShape" presStyleCnt="0">
        <dgm:presLayoutVars>
          <dgm:dir/>
          <dgm:resizeHandles/>
        </dgm:presLayoutVars>
      </dgm:prSet>
      <dgm:spPr/>
    </dgm:pt>
    <dgm:pt modelId="{95B7CF7F-6A34-4E09-852F-04D2CC25E3B5}" type="pres">
      <dgm:prSet presAssocID="{B1DC5B62-3032-426C-8BB8-03AF76054EBF}" presName="pyramid" presStyleLbl="node1" presStyleIdx="0" presStyleCnt="1"/>
      <dgm:spPr/>
    </dgm:pt>
    <dgm:pt modelId="{73663B17-A8D8-4140-83EB-E5425B9BA8C8}" type="pres">
      <dgm:prSet presAssocID="{B1DC5B62-3032-426C-8BB8-03AF76054EBF}" presName="theList" presStyleCnt="0"/>
      <dgm:spPr/>
    </dgm:pt>
    <dgm:pt modelId="{27C38A90-3145-4BA9-B3F0-083A0B2AFFEE}" type="pres">
      <dgm:prSet presAssocID="{ECAA5835-D6D2-467B-93C1-A1FC6EF07CF1}" presName="aNode" presStyleLbl="fgAcc1" presStyleIdx="0" presStyleCnt="3">
        <dgm:presLayoutVars>
          <dgm:bulletEnabled val="1"/>
        </dgm:presLayoutVars>
      </dgm:prSet>
      <dgm:spPr/>
    </dgm:pt>
    <dgm:pt modelId="{98B81948-EDA1-4578-854E-04416CEFBC48}" type="pres">
      <dgm:prSet presAssocID="{ECAA5835-D6D2-467B-93C1-A1FC6EF07CF1}" presName="aSpace" presStyleCnt="0"/>
      <dgm:spPr/>
    </dgm:pt>
    <dgm:pt modelId="{C7D1E0A7-582E-4DC9-B621-E045CC40F12C}" type="pres">
      <dgm:prSet presAssocID="{8C539648-D02C-46A7-B335-E2632B31FD43}" presName="aNode" presStyleLbl="fgAcc1" presStyleIdx="1" presStyleCnt="3">
        <dgm:presLayoutVars>
          <dgm:bulletEnabled val="1"/>
        </dgm:presLayoutVars>
      </dgm:prSet>
      <dgm:spPr/>
    </dgm:pt>
    <dgm:pt modelId="{A6ED52CF-E8C1-4103-BA49-0958D77F418C}" type="pres">
      <dgm:prSet presAssocID="{8C539648-D02C-46A7-B335-E2632B31FD43}" presName="aSpace" presStyleCnt="0"/>
      <dgm:spPr/>
    </dgm:pt>
    <dgm:pt modelId="{72D452EE-8BFD-4E9B-B38C-E320D5A02D58}" type="pres">
      <dgm:prSet presAssocID="{315473ED-2A2E-42AB-AECA-0DA598D44A16}" presName="aNode" presStyleLbl="fgAcc1" presStyleIdx="2" presStyleCnt="3">
        <dgm:presLayoutVars>
          <dgm:bulletEnabled val="1"/>
        </dgm:presLayoutVars>
      </dgm:prSet>
      <dgm:spPr/>
    </dgm:pt>
    <dgm:pt modelId="{7DDA8B72-FCAD-4FA7-8333-7E5002C33B1F}" type="pres">
      <dgm:prSet presAssocID="{315473ED-2A2E-42AB-AECA-0DA598D44A16}" presName="aSpace" presStyleCnt="0"/>
      <dgm:spPr/>
    </dgm:pt>
  </dgm:ptLst>
  <dgm:cxnLst>
    <dgm:cxn modelId="{B3A96F0E-CF97-49BE-8F33-8922A39418FF}" type="presOf" srcId="{B1DC5B62-3032-426C-8BB8-03AF76054EBF}" destId="{4E5F4E94-CC99-4C9A-9DD9-21F12510C6E6}" srcOrd="0" destOrd="0" presId="urn:microsoft.com/office/officeart/2005/8/layout/pyramid2"/>
    <dgm:cxn modelId="{72528E58-6FB2-4733-9CD8-41AFD7CC5841}" srcId="{B1DC5B62-3032-426C-8BB8-03AF76054EBF}" destId="{315473ED-2A2E-42AB-AECA-0DA598D44A16}" srcOrd="2" destOrd="0" parTransId="{C3387188-CE10-4D63-B05E-0E226B70D4CA}" sibTransId="{0B688955-0ED8-40BD-8C3E-3216ABE42CE2}"/>
    <dgm:cxn modelId="{8E6CC2B0-24FA-4479-B79B-6D3C524E79ED}" srcId="{B1DC5B62-3032-426C-8BB8-03AF76054EBF}" destId="{8C539648-D02C-46A7-B335-E2632B31FD43}" srcOrd="1" destOrd="0" parTransId="{E4B7C544-149A-4711-92FE-A959BDC9250C}" sibTransId="{CEDA3EE9-0542-4B02-836B-FE9AC5DEBD6C}"/>
    <dgm:cxn modelId="{FBDEC2D2-E117-4923-B472-21476614A0C7}" type="presOf" srcId="{8C539648-D02C-46A7-B335-E2632B31FD43}" destId="{C7D1E0A7-582E-4DC9-B621-E045CC40F12C}" srcOrd="0" destOrd="0" presId="urn:microsoft.com/office/officeart/2005/8/layout/pyramid2"/>
    <dgm:cxn modelId="{4E369CD4-3242-4A77-84A5-7CCDEA932975}" type="presOf" srcId="{ECAA5835-D6D2-467B-93C1-A1FC6EF07CF1}" destId="{27C38A90-3145-4BA9-B3F0-083A0B2AFFEE}" srcOrd="0" destOrd="0" presId="urn:microsoft.com/office/officeart/2005/8/layout/pyramid2"/>
    <dgm:cxn modelId="{06C6EBE0-B982-4C3C-9C5F-A391E6866370}" type="presOf" srcId="{315473ED-2A2E-42AB-AECA-0DA598D44A16}" destId="{72D452EE-8BFD-4E9B-B38C-E320D5A02D58}" srcOrd="0" destOrd="0" presId="urn:microsoft.com/office/officeart/2005/8/layout/pyramid2"/>
    <dgm:cxn modelId="{9C5AE2F9-45C4-424B-A692-601CDF0FEAE9}" srcId="{B1DC5B62-3032-426C-8BB8-03AF76054EBF}" destId="{ECAA5835-D6D2-467B-93C1-A1FC6EF07CF1}" srcOrd="0" destOrd="0" parTransId="{C75DCCB3-A18A-468E-B692-C2A5C9B60B81}" sibTransId="{92D4D0BF-E20A-4267-B194-67537B55E54D}"/>
    <dgm:cxn modelId="{C210F962-CBFC-446C-A5D8-4240597CCAB8}" type="presParOf" srcId="{4E5F4E94-CC99-4C9A-9DD9-21F12510C6E6}" destId="{95B7CF7F-6A34-4E09-852F-04D2CC25E3B5}" srcOrd="0" destOrd="0" presId="urn:microsoft.com/office/officeart/2005/8/layout/pyramid2"/>
    <dgm:cxn modelId="{C2FC2BB4-8532-471F-8184-836A9661DBB7}" type="presParOf" srcId="{4E5F4E94-CC99-4C9A-9DD9-21F12510C6E6}" destId="{73663B17-A8D8-4140-83EB-E5425B9BA8C8}" srcOrd="1" destOrd="0" presId="urn:microsoft.com/office/officeart/2005/8/layout/pyramid2"/>
    <dgm:cxn modelId="{2D5BCB95-F28F-41D9-B745-5360D11125DB}" type="presParOf" srcId="{73663B17-A8D8-4140-83EB-E5425B9BA8C8}" destId="{27C38A90-3145-4BA9-B3F0-083A0B2AFFEE}" srcOrd="0" destOrd="0" presId="urn:microsoft.com/office/officeart/2005/8/layout/pyramid2"/>
    <dgm:cxn modelId="{D3063463-735D-4969-A827-4F69C5A83EC6}" type="presParOf" srcId="{73663B17-A8D8-4140-83EB-E5425B9BA8C8}" destId="{98B81948-EDA1-4578-854E-04416CEFBC48}" srcOrd="1" destOrd="0" presId="urn:microsoft.com/office/officeart/2005/8/layout/pyramid2"/>
    <dgm:cxn modelId="{739CE67F-9587-4591-AAEF-1F1A60A2489A}" type="presParOf" srcId="{73663B17-A8D8-4140-83EB-E5425B9BA8C8}" destId="{C7D1E0A7-582E-4DC9-B621-E045CC40F12C}" srcOrd="2" destOrd="0" presId="urn:microsoft.com/office/officeart/2005/8/layout/pyramid2"/>
    <dgm:cxn modelId="{A1845234-DF3A-430C-8174-88484481B2AB}" type="presParOf" srcId="{73663B17-A8D8-4140-83EB-E5425B9BA8C8}" destId="{A6ED52CF-E8C1-4103-BA49-0958D77F418C}" srcOrd="3" destOrd="0" presId="urn:microsoft.com/office/officeart/2005/8/layout/pyramid2"/>
    <dgm:cxn modelId="{854F6E65-6F67-4839-9038-4A24F5DF657F}" type="presParOf" srcId="{73663B17-A8D8-4140-83EB-E5425B9BA8C8}" destId="{72D452EE-8BFD-4E9B-B38C-E320D5A02D58}" srcOrd="4" destOrd="0" presId="urn:microsoft.com/office/officeart/2005/8/layout/pyramid2"/>
    <dgm:cxn modelId="{735ACC07-1B6E-4753-96AF-5D5CE43DCFD0}" type="presParOf" srcId="{73663B17-A8D8-4140-83EB-E5425B9BA8C8}" destId="{7DDA8B72-FCAD-4FA7-8333-7E5002C33B1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2E5D3F-C03C-43ED-B9AE-D3C4EA1A8631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298804-F860-481E-9E8B-2E196BBC7338}">
      <dgm:prSet phldrT="[Текст]"/>
      <dgm:spPr/>
      <dgm:t>
        <a:bodyPr/>
        <a:lstStyle/>
        <a:p>
          <a:r>
            <a:rPr lang="ru-RU" dirty="0"/>
            <a:t>- высокий процент городских жителей,</a:t>
          </a:r>
        </a:p>
        <a:p>
          <a:r>
            <a:rPr lang="ru-RU" dirty="0"/>
            <a:t>- высо­кий процент молодых, 15-16-летних людей, активных, способных и желающих осваивать компьютерный мир</a:t>
          </a:r>
        </a:p>
      </dgm:t>
    </dgm:pt>
    <dgm:pt modelId="{F7CB3AA1-026F-43D3-A66E-7D12B0B8F069}" type="parTrans" cxnId="{2FFAA4EC-8686-42BE-83F8-3D262E79E44D}">
      <dgm:prSet/>
      <dgm:spPr/>
      <dgm:t>
        <a:bodyPr/>
        <a:lstStyle/>
        <a:p>
          <a:endParaRPr lang="ru-RU"/>
        </a:p>
      </dgm:t>
    </dgm:pt>
    <dgm:pt modelId="{406DA4ED-761A-4D1A-A9BB-1D0E423C631A}" type="sibTrans" cxnId="{2FFAA4EC-8686-42BE-83F8-3D262E79E44D}">
      <dgm:prSet/>
      <dgm:spPr/>
      <dgm:t>
        <a:bodyPr/>
        <a:lstStyle/>
        <a:p>
          <a:endParaRPr lang="ru-RU"/>
        </a:p>
      </dgm:t>
    </dgm:pt>
    <dgm:pt modelId="{BB49C43C-634C-4E51-8271-2523B2F5737C}">
      <dgm:prSet phldrT="[Текст]"/>
      <dgm:spPr/>
      <dgm:t>
        <a:bodyPr/>
        <a:lstStyle/>
        <a:p>
          <a:r>
            <a:rPr lang="ru-RU" dirty="0"/>
            <a:t>- неразвитые информационные потребности населения ,</a:t>
          </a:r>
        </a:p>
        <a:p>
          <a:r>
            <a:rPr lang="ru-RU" dirty="0"/>
            <a:t>- неготовность общества жить в условиях открытого общества</a:t>
          </a:r>
        </a:p>
      </dgm:t>
    </dgm:pt>
    <dgm:pt modelId="{9DA4CF3F-EEF8-4891-A3D8-1C258534C329}" type="parTrans" cxnId="{3B6034A5-119F-4F7E-9E14-55D2E585A16B}">
      <dgm:prSet/>
      <dgm:spPr/>
      <dgm:t>
        <a:bodyPr/>
        <a:lstStyle/>
        <a:p>
          <a:endParaRPr lang="ru-RU"/>
        </a:p>
      </dgm:t>
    </dgm:pt>
    <dgm:pt modelId="{386BA42D-5F12-4D76-8307-B386F95E5840}" type="sibTrans" cxnId="{3B6034A5-119F-4F7E-9E14-55D2E585A16B}">
      <dgm:prSet/>
      <dgm:spPr/>
      <dgm:t>
        <a:bodyPr/>
        <a:lstStyle/>
        <a:p>
          <a:endParaRPr lang="ru-RU"/>
        </a:p>
      </dgm:t>
    </dgm:pt>
    <dgm:pt modelId="{4673E16D-254B-46C6-B914-873D573D1F47}">
      <dgm:prSet/>
      <dgm:spPr/>
    </dgm:pt>
    <dgm:pt modelId="{34879FD4-97EA-4CD6-8245-C06ADC7EE1B2}" type="parTrans" cxnId="{871DEB85-3B37-460D-84A0-DE0D89F8C624}">
      <dgm:prSet/>
      <dgm:spPr/>
      <dgm:t>
        <a:bodyPr/>
        <a:lstStyle/>
        <a:p>
          <a:endParaRPr lang="ru-RU"/>
        </a:p>
      </dgm:t>
    </dgm:pt>
    <dgm:pt modelId="{39D0EE32-390B-498C-8AE3-D91DEF1E00FE}" type="sibTrans" cxnId="{871DEB85-3B37-460D-84A0-DE0D89F8C624}">
      <dgm:prSet/>
      <dgm:spPr/>
      <dgm:t>
        <a:bodyPr/>
        <a:lstStyle/>
        <a:p>
          <a:endParaRPr lang="ru-RU"/>
        </a:p>
      </dgm:t>
    </dgm:pt>
    <dgm:pt modelId="{02161BDD-C255-4D06-9A71-C48883F1E125}">
      <dgm:prSet/>
      <dgm:spPr/>
    </dgm:pt>
    <dgm:pt modelId="{8FB5CF8A-2923-4F65-AD30-417934032C9D}" type="parTrans" cxnId="{C3E4A1B8-FB6A-4DBD-8B9E-D56FFD37B003}">
      <dgm:prSet/>
      <dgm:spPr/>
      <dgm:t>
        <a:bodyPr/>
        <a:lstStyle/>
        <a:p>
          <a:endParaRPr lang="ru-RU"/>
        </a:p>
      </dgm:t>
    </dgm:pt>
    <dgm:pt modelId="{E392475C-1F08-4995-8A20-BF99122702D8}" type="sibTrans" cxnId="{C3E4A1B8-FB6A-4DBD-8B9E-D56FFD37B003}">
      <dgm:prSet/>
      <dgm:spPr/>
      <dgm:t>
        <a:bodyPr/>
        <a:lstStyle/>
        <a:p>
          <a:endParaRPr lang="ru-RU"/>
        </a:p>
      </dgm:t>
    </dgm:pt>
    <dgm:pt modelId="{CF317D8A-4A04-493E-B189-422BE96B5782}" type="pres">
      <dgm:prSet presAssocID="{9D2E5D3F-C03C-43ED-B9AE-D3C4EA1A8631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0B856319-214A-47CF-97A5-0C4A84792012}" type="pres">
      <dgm:prSet presAssocID="{9D2E5D3F-C03C-43ED-B9AE-D3C4EA1A8631}" presName="Background" presStyleLbl="bgImgPlace1" presStyleIdx="0" presStyleCnt="1"/>
      <dgm:spPr/>
    </dgm:pt>
    <dgm:pt modelId="{2303BAED-5CB2-4B51-88A5-722E0520C35C}" type="pres">
      <dgm:prSet presAssocID="{9D2E5D3F-C03C-43ED-B9AE-D3C4EA1A8631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3CBD4C8-8A0E-4651-BFAD-174252E09FDF}" type="pres">
      <dgm:prSet presAssocID="{9D2E5D3F-C03C-43ED-B9AE-D3C4EA1A8631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CD7BBDE0-E384-47B5-A101-7F6B50C9611D}" type="pres">
      <dgm:prSet presAssocID="{9D2E5D3F-C03C-43ED-B9AE-D3C4EA1A8631}" presName="Plus" presStyleLbl="alignNode1" presStyleIdx="0" presStyleCnt="2"/>
      <dgm:spPr/>
    </dgm:pt>
    <dgm:pt modelId="{9EE9209A-BB7C-4455-9572-0B08312A23EF}" type="pres">
      <dgm:prSet presAssocID="{9D2E5D3F-C03C-43ED-B9AE-D3C4EA1A8631}" presName="Minus" presStyleLbl="alignNode1" presStyleIdx="1" presStyleCnt="2"/>
      <dgm:spPr/>
    </dgm:pt>
    <dgm:pt modelId="{83CFC315-371F-4AFC-A768-FBDBA87A61B9}" type="pres">
      <dgm:prSet presAssocID="{9D2E5D3F-C03C-43ED-B9AE-D3C4EA1A8631}" presName="Divider" presStyleLbl="parChTrans1D1" presStyleIdx="0" presStyleCnt="1"/>
      <dgm:spPr/>
    </dgm:pt>
  </dgm:ptLst>
  <dgm:cxnLst>
    <dgm:cxn modelId="{B83DAF3A-4005-47CA-A20A-8F01880EE2FA}" type="presOf" srcId="{BB49C43C-634C-4E51-8271-2523B2F5737C}" destId="{F3CBD4C8-8A0E-4651-BFAD-174252E09FDF}" srcOrd="0" destOrd="0" presId="urn:microsoft.com/office/officeart/2009/3/layout/PlusandMinus"/>
    <dgm:cxn modelId="{F32ED846-F770-460C-AD07-EF509D8C864E}" type="presOf" srcId="{9D2E5D3F-C03C-43ED-B9AE-D3C4EA1A8631}" destId="{CF317D8A-4A04-493E-B189-422BE96B5782}" srcOrd="0" destOrd="0" presId="urn:microsoft.com/office/officeart/2009/3/layout/PlusandMinus"/>
    <dgm:cxn modelId="{871DEB85-3B37-460D-84A0-DE0D89F8C624}" srcId="{9D2E5D3F-C03C-43ED-B9AE-D3C4EA1A8631}" destId="{4673E16D-254B-46C6-B914-873D573D1F47}" srcOrd="2" destOrd="0" parTransId="{34879FD4-97EA-4CD6-8245-C06ADC7EE1B2}" sibTransId="{39D0EE32-390B-498C-8AE3-D91DEF1E00FE}"/>
    <dgm:cxn modelId="{31931C95-3799-4E14-8FFC-2269EC3AB8F6}" type="presOf" srcId="{53298804-F860-481E-9E8B-2E196BBC7338}" destId="{2303BAED-5CB2-4B51-88A5-722E0520C35C}" srcOrd="0" destOrd="0" presId="urn:microsoft.com/office/officeart/2009/3/layout/PlusandMinus"/>
    <dgm:cxn modelId="{3B6034A5-119F-4F7E-9E14-55D2E585A16B}" srcId="{9D2E5D3F-C03C-43ED-B9AE-D3C4EA1A8631}" destId="{BB49C43C-634C-4E51-8271-2523B2F5737C}" srcOrd="1" destOrd="0" parTransId="{9DA4CF3F-EEF8-4891-A3D8-1C258534C329}" sibTransId="{386BA42D-5F12-4D76-8307-B386F95E5840}"/>
    <dgm:cxn modelId="{C3E4A1B8-FB6A-4DBD-8B9E-D56FFD37B003}" srcId="{9D2E5D3F-C03C-43ED-B9AE-D3C4EA1A8631}" destId="{02161BDD-C255-4D06-9A71-C48883F1E125}" srcOrd="3" destOrd="0" parTransId="{8FB5CF8A-2923-4F65-AD30-417934032C9D}" sibTransId="{E392475C-1F08-4995-8A20-BF99122702D8}"/>
    <dgm:cxn modelId="{2FFAA4EC-8686-42BE-83F8-3D262E79E44D}" srcId="{9D2E5D3F-C03C-43ED-B9AE-D3C4EA1A8631}" destId="{53298804-F860-481E-9E8B-2E196BBC7338}" srcOrd="0" destOrd="0" parTransId="{F7CB3AA1-026F-43D3-A66E-7D12B0B8F069}" sibTransId="{406DA4ED-761A-4D1A-A9BB-1D0E423C631A}"/>
    <dgm:cxn modelId="{B7C9CF9C-B7F5-4019-AD63-063C44A2FC20}" type="presParOf" srcId="{CF317D8A-4A04-493E-B189-422BE96B5782}" destId="{0B856319-214A-47CF-97A5-0C4A84792012}" srcOrd="0" destOrd="0" presId="urn:microsoft.com/office/officeart/2009/3/layout/PlusandMinus"/>
    <dgm:cxn modelId="{FFA81AE7-857E-4830-AACA-FF5CEC7A4821}" type="presParOf" srcId="{CF317D8A-4A04-493E-B189-422BE96B5782}" destId="{2303BAED-5CB2-4B51-88A5-722E0520C35C}" srcOrd="1" destOrd="0" presId="urn:microsoft.com/office/officeart/2009/3/layout/PlusandMinus"/>
    <dgm:cxn modelId="{DAA021DB-BE71-4919-8919-9634A745FC9F}" type="presParOf" srcId="{CF317D8A-4A04-493E-B189-422BE96B5782}" destId="{F3CBD4C8-8A0E-4651-BFAD-174252E09FDF}" srcOrd="2" destOrd="0" presId="urn:microsoft.com/office/officeart/2009/3/layout/PlusandMinus"/>
    <dgm:cxn modelId="{FC4931F7-C304-42C8-B622-A84DE45282A3}" type="presParOf" srcId="{CF317D8A-4A04-493E-B189-422BE96B5782}" destId="{CD7BBDE0-E384-47B5-A101-7F6B50C9611D}" srcOrd="3" destOrd="0" presId="urn:microsoft.com/office/officeart/2009/3/layout/PlusandMinus"/>
    <dgm:cxn modelId="{81425B76-07FC-408D-A32F-52B03DB594DA}" type="presParOf" srcId="{CF317D8A-4A04-493E-B189-422BE96B5782}" destId="{9EE9209A-BB7C-4455-9572-0B08312A23EF}" srcOrd="4" destOrd="0" presId="urn:microsoft.com/office/officeart/2009/3/layout/PlusandMinus"/>
    <dgm:cxn modelId="{0D59B452-5DDC-490D-8EA5-E80E76B2D77C}" type="presParOf" srcId="{CF317D8A-4A04-493E-B189-422BE96B5782}" destId="{83CFC315-371F-4AFC-A768-FBDBA87A61B9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8390BC-ED56-4E62-94AB-8CC3FFAE91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352607C-5EB5-49C2-B21F-13EEA6E4FD09}">
      <dgm:prSet/>
      <dgm:spPr/>
      <dgm:t>
        <a:bodyPr/>
        <a:lstStyle/>
        <a:p>
          <a:pPr rtl="0"/>
          <a:r>
            <a:rPr lang="ru-RU" dirty="0"/>
            <a:t>• обеспечение широкого, свободного доступа к информационным ресурсам;</a:t>
          </a:r>
        </a:p>
      </dgm:t>
    </dgm:pt>
    <dgm:pt modelId="{1D146EB2-74FC-4803-8306-66F2244F312D}" type="parTrans" cxnId="{EA65DAD7-19F7-43D9-BE2A-37BAD1AF5151}">
      <dgm:prSet/>
      <dgm:spPr/>
      <dgm:t>
        <a:bodyPr/>
        <a:lstStyle/>
        <a:p>
          <a:endParaRPr lang="ru-RU"/>
        </a:p>
      </dgm:t>
    </dgm:pt>
    <dgm:pt modelId="{4CCDD367-9741-4B94-9C59-B66A4A066B8E}" type="sibTrans" cxnId="{EA65DAD7-19F7-43D9-BE2A-37BAD1AF5151}">
      <dgm:prSet/>
      <dgm:spPr/>
      <dgm:t>
        <a:bodyPr/>
        <a:lstStyle/>
        <a:p>
          <a:endParaRPr lang="ru-RU"/>
        </a:p>
      </dgm:t>
    </dgm:pt>
    <dgm:pt modelId="{043577B5-DA5F-4282-AA80-ED547301683C}">
      <dgm:prSet/>
      <dgm:spPr/>
      <dgm:t>
        <a:bodyPr/>
        <a:lstStyle/>
        <a:p>
          <a:pPr rtl="0"/>
          <a:r>
            <a:rPr lang="ru-RU"/>
            <a:t>• обеспечение граждан общественно значимой и востребуемой информацией;</a:t>
          </a:r>
        </a:p>
      </dgm:t>
    </dgm:pt>
    <dgm:pt modelId="{A7BEC730-6F0E-4AF6-8B56-92A8EC70F2C4}" type="parTrans" cxnId="{F7F42F2C-E1D7-42D6-9004-246CEEBECE27}">
      <dgm:prSet/>
      <dgm:spPr/>
      <dgm:t>
        <a:bodyPr/>
        <a:lstStyle/>
        <a:p>
          <a:endParaRPr lang="ru-RU"/>
        </a:p>
      </dgm:t>
    </dgm:pt>
    <dgm:pt modelId="{5038C045-F388-48FC-AB8D-81B97753CD8E}" type="sibTrans" cxnId="{F7F42F2C-E1D7-42D6-9004-246CEEBECE27}">
      <dgm:prSet/>
      <dgm:spPr/>
      <dgm:t>
        <a:bodyPr/>
        <a:lstStyle/>
        <a:p>
          <a:endParaRPr lang="ru-RU"/>
        </a:p>
      </dgm:t>
    </dgm:pt>
    <dgm:pt modelId="{6965F19E-B3E4-499D-932B-965A34DF5D92}">
      <dgm:prSet/>
      <dgm:spPr/>
      <dgm:t>
        <a:bodyPr/>
        <a:lstStyle/>
        <a:p>
          <a:pPr rtl="0"/>
          <a:r>
            <a:rPr lang="ru-RU"/>
            <a:t>• подготовка человека к жизни и работе в грядущем информационном веке.</a:t>
          </a:r>
        </a:p>
      </dgm:t>
    </dgm:pt>
    <dgm:pt modelId="{E05B8973-73FF-4487-B3BA-D230C5F53942}" type="parTrans" cxnId="{F7215C8A-87A5-41AC-9645-897A59AB0B65}">
      <dgm:prSet/>
      <dgm:spPr/>
      <dgm:t>
        <a:bodyPr/>
        <a:lstStyle/>
        <a:p>
          <a:endParaRPr lang="ru-RU"/>
        </a:p>
      </dgm:t>
    </dgm:pt>
    <dgm:pt modelId="{40CA2F98-F7D5-486F-BBA8-6339A512C718}" type="sibTrans" cxnId="{F7215C8A-87A5-41AC-9645-897A59AB0B65}">
      <dgm:prSet/>
      <dgm:spPr/>
      <dgm:t>
        <a:bodyPr/>
        <a:lstStyle/>
        <a:p>
          <a:endParaRPr lang="ru-RU"/>
        </a:p>
      </dgm:t>
    </dgm:pt>
    <dgm:pt modelId="{84B87FD0-CC1D-4D16-B5D6-071E389B4632}" type="pres">
      <dgm:prSet presAssocID="{258390BC-ED56-4E62-94AB-8CC3FFAE9194}" presName="linear" presStyleCnt="0">
        <dgm:presLayoutVars>
          <dgm:animLvl val="lvl"/>
          <dgm:resizeHandles val="exact"/>
        </dgm:presLayoutVars>
      </dgm:prSet>
      <dgm:spPr/>
    </dgm:pt>
    <dgm:pt modelId="{DCDFC8F6-3E82-4C91-BCD9-1689B5B582F0}" type="pres">
      <dgm:prSet presAssocID="{A352607C-5EB5-49C2-B21F-13EEA6E4FD0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8970977-D7D4-4931-98BA-87EE98270B7F}" type="pres">
      <dgm:prSet presAssocID="{4CCDD367-9741-4B94-9C59-B66A4A066B8E}" presName="spacer" presStyleCnt="0"/>
      <dgm:spPr/>
    </dgm:pt>
    <dgm:pt modelId="{EB1E95BB-B627-4859-B828-5794C9D4CA11}" type="pres">
      <dgm:prSet presAssocID="{043577B5-DA5F-4282-AA80-ED54730168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29E5385-D221-4EBC-8C65-06F9D649EE2D}" type="pres">
      <dgm:prSet presAssocID="{5038C045-F388-48FC-AB8D-81B97753CD8E}" presName="spacer" presStyleCnt="0"/>
      <dgm:spPr/>
    </dgm:pt>
    <dgm:pt modelId="{77316871-2BCF-488D-B395-950054D7D236}" type="pres">
      <dgm:prSet presAssocID="{6965F19E-B3E4-499D-932B-965A34DF5D9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7F42F2C-E1D7-42D6-9004-246CEEBECE27}" srcId="{258390BC-ED56-4E62-94AB-8CC3FFAE9194}" destId="{043577B5-DA5F-4282-AA80-ED547301683C}" srcOrd="1" destOrd="0" parTransId="{A7BEC730-6F0E-4AF6-8B56-92A8EC70F2C4}" sibTransId="{5038C045-F388-48FC-AB8D-81B97753CD8E}"/>
    <dgm:cxn modelId="{F7215C8A-87A5-41AC-9645-897A59AB0B65}" srcId="{258390BC-ED56-4E62-94AB-8CC3FFAE9194}" destId="{6965F19E-B3E4-499D-932B-965A34DF5D92}" srcOrd="2" destOrd="0" parTransId="{E05B8973-73FF-4487-B3BA-D230C5F53942}" sibTransId="{40CA2F98-F7D5-486F-BBA8-6339A512C718}"/>
    <dgm:cxn modelId="{C22899AD-B640-4651-AC5A-359870402251}" type="presOf" srcId="{A352607C-5EB5-49C2-B21F-13EEA6E4FD09}" destId="{DCDFC8F6-3E82-4C91-BCD9-1689B5B582F0}" srcOrd="0" destOrd="0" presId="urn:microsoft.com/office/officeart/2005/8/layout/vList2"/>
    <dgm:cxn modelId="{191EBECF-71B7-4EE7-ACB7-B756EB477ABD}" type="presOf" srcId="{258390BC-ED56-4E62-94AB-8CC3FFAE9194}" destId="{84B87FD0-CC1D-4D16-B5D6-071E389B4632}" srcOrd="0" destOrd="0" presId="urn:microsoft.com/office/officeart/2005/8/layout/vList2"/>
    <dgm:cxn modelId="{EA65DAD7-19F7-43D9-BE2A-37BAD1AF5151}" srcId="{258390BC-ED56-4E62-94AB-8CC3FFAE9194}" destId="{A352607C-5EB5-49C2-B21F-13EEA6E4FD09}" srcOrd="0" destOrd="0" parTransId="{1D146EB2-74FC-4803-8306-66F2244F312D}" sibTransId="{4CCDD367-9741-4B94-9C59-B66A4A066B8E}"/>
    <dgm:cxn modelId="{32B8E5E8-1BE0-4818-9918-C02B13CD9172}" type="presOf" srcId="{043577B5-DA5F-4282-AA80-ED547301683C}" destId="{EB1E95BB-B627-4859-B828-5794C9D4CA11}" srcOrd="0" destOrd="0" presId="urn:microsoft.com/office/officeart/2005/8/layout/vList2"/>
    <dgm:cxn modelId="{BFDE86FC-7FA4-4DB2-9FA7-04A6F2FC4F3A}" type="presOf" srcId="{6965F19E-B3E4-499D-932B-965A34DF5D92}" destId="{77316871-2BCF-488D-B395-950054D7D236}" srcOrd="0" destOrd="0" presId="urn:microsoft.com/office/officeart/2005/8/layout/vList2"/>
    <dgm:cxn modelId="{351CFA66-D4F3-458A-AAFA-04C28A98379A}" type="presParOf" srcId="{84B87FD0-CC1D-4D16-B5D6-071E389B4632}" destId="{DCDFC8F6-3E82-4C91-BCD9-1689B5B582F0}" srcOrd="0" destOrd="0" presId="urn:microsoft.com/office/officeart/2005/8/layout/vList2"/>
    <dgm:cxn modelId="{53E7546A-B499-4EF4-ACEA-7BFE2D86DEDF}" type="presParOf" srcId="{84B87FD0-CC1D-4D16-B5D6-071E389B4632}" destId="{78970977-D7D4-4931-98BA-87EE98270B7F}" srcOrd="1" destOrd="0" presId="urn:microsoft.com/office/officeart/2005/8/layout/vList2"/>
    <dgm:cxn modelId="{809A7A25-CC3F-4B17-B939-30144DD78EE0}" type="presParOf" srcId="{84B87FD0-CC1D-4D16-B5D6-071E389B4632}" destId="{EB1E95BB-B627-4859-B828-5794C9D4CA11}" srcOrd="2" destOrd="0" presId="urn:microsoft.com/office/officeart/2005/8/layout/vList2"/>
    <dgm:cxn modelId="{F250C1B4-C65A-46C3-ADB8-C515D905A6C2}" type="presParOf" srcId="{84B87FD0-CC1D-4D16-B5D6-071E389B4632}" destId="{F29E5385-D221-4EBC-8C65-06F9D649EE2D}" srcOrd="3" destOrd="0" presId="urn:microsoft.com/office/officeart/2005/8/layout/vList2"/>
    <dgm:cxn modelId="{7E0F143C-DD11-4B52-9BDD-9F16A9B9F8C8}" type="presParOf" srcId="{84B87FD0-CC1D-4D16-B5D6-071E389B4632}" destId="{77316871-2BCF-488D-B395-950054D7D2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41C244-EA14-4929-8D81-1DF06C4F10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D09C06F-1341-4FCE-945A-8C81FD4AC5EE}">
      <dgm:prSet/>
      <dgm:spPr/>
      <dgm:t>
        <a:bodyPr/>
        <a:lstStyle/>
        <a:p>
          <a:pPr rtl="0"/>
          <a:r>
            <a:rPr lang="ru-RU"/>
            <a:t>• качеством элементной базы средств информатизации;</a:t>
          </a:r>
        </a:p>
      </dgm:t>
    </dgm:pt>
    <dgm:pt modelId="{43C9DF2B-F69F-41AA-A13E-9BCBE4E34E20}" type="parTrans" cxnId="{BFC0A37C-4D20-4004-AA5F-86F551601AD2}">
      <dgm:prSet/>
      <dgm:spPr/>
      <dgm:t>
        <a:bodyPr/>
        <a:lstStyle/>
        <a:p>
          <a:endParaRPr lang="ru-RU"/>
        </a:p>
      </dgm:t>
    </dgm:pt>
    <dgm:pt modelId="{AD5C8377-7802-47C8-8139-B5A0BAC23874}" type="sibTrans" cxnId="{BFC0A37C-4D20-4004-AA5F-86F551601AD2}">
      <dgm:prSet/>
      <dgm:spPr/>
      <dgm:t>
        <a:bodyPr/>
        <a:lstStyle/>
        <a:p>
          <a:endParaRPr lang="ru-RU"/>
        </a:p>
      </dgm:t>
    </dgm:pt>
    <dgm:pt modelId="{4174574F-A516-4965-A7E3-12C8FA8A0403}">
      <dgm:prSet/>
      <dgm:spPr/>
      <dgm:t>
        <a:bodyPr/>
        <a:lstStyle/>
        <a:p>
          <a:pPr rtl="0"/>
          <a:r>
            <a:rPr lang="ru-RU"/>
            <a:t>• их безопасностью;</a:t>
          </a:r>
        </a:p>
      </dgm:t>
    </dgm:pt>
    <dgm:pt modelId="{6669D13F-D2E4-4F39-BDA2-58B09606B986}" type="parTrans" cxnId="{C7DB8631-93EA-42ED-B4A7-2B5804C24DFB}">
      <dgm:prSet/>
      <dgm:spPr/>
      <dgm:t>
        <a:bodyPr/>
        <a:lstStyle/>
        <a:p>
          <a:endParaRPr lang="ru-RU"/>
        </a:p>
      </dgm:t>
    </dgm:pt>
    <dgm:pt modelId="{57276EDD-B0E4-45A1-9FC8-25E518F9D147}" type="sibTrans" cxnId="{C7DB8631-93EA-42ED-B4A7-2B5804C24DFB}">
      <dgm:prSet/>
      <dgm:spPr/>
      <dgm:t>
        <a:bodyPr/>
        <a:lstStyle/>
        <a:p>
          <a:endParaRPr lang="ru-RU"/>
        </a:p>
      </dgm:t>
    </dgm:pt>
    <dgm:pt modelId="{429A5FB3-D4AE-4B4B-8813-31A95D8E6B75}">
      <dgm:prSet/>
      <dgm:spPr/>
      <dgm:t>
        <a:bodyPr/>
        <a:lstStyle/>
        <a:p>
          <a:pPr rtl="0"/>
          <a:r>
            <a:rPr lang="ru-RU"/>
            <a:t>• совместимостью с другими средствами;</a:t>
          </a:r>
        </a:p>
      </dgm:t>
    </dgm:pt>
    <dgm:pt modelId="{7CF498E6-84EA-403E-BD62-617243971155}" type="parTrans" cxnId="{33B7EB7A-AD8E-4371-AB01-7BE4A8BB0816}">
      <dgm:prSet/>
      <dgm:spPr/>
      <dgm:t>
        <a:bodyPr/>
        <a:lstStyle/>
        <a:p>
          <a:endParaRPr lang="ru-RU"/>
        </a:p>
      </dgm:t>
    </dgm:pt>
    <dgm:pt modelId="{51C2689E-68B0-4C67-944A-E9D066863C4A}" type="sibTrans" cxnId="{33B7EB7A-AD8E-4371-AB01-7BE4A8BB0816}">
      <dgm:prSet/>
      <dgm:spPr/>
      <dgm:t>
        <a:bodyPr/>
        <a:lstStyle/>
        <a:p>
          <a:endParaRPr lang="ru-RU"/>
        </a:p>
      </dgm:t>
    </dgm:pt>
    <dgm:pt modelId="{6708A8F8-1865-48FA-B305-27CD85670C05}">
      <dgm:prSet/>
      <dgm:spPr/>
      <dgm:t>
        <a:bodyPr/>
        <a:lstStyle/>
        <a:p>
          <a:pPr rtl="0"/>
          <a:r>
            <a:rPr lang="ru-RU"/>
            <a:t>• уровнем помех;</a:t>
          </a:r>
        </a:p>
      </dgm:t>
    </dgm:pt>
    <dgm:pt modelId="{43608685-FFF1-4FF2-8403-90192C67D91B}" type="parTrans" cxnId="{033192A2-4F5A-4AB4-A41D-FC79FC9571EC}">
      <dgm:prSet/>
      <dgm:spPr/>
      <dgm:t>
        <a:bodyPr/>
        <a:lstStyle/>
        <a:p>
          <a:endParaRPr lang="ru-RU"/>
        </a:p>
      </dgm:t>
    </dgm:pt>
    <dgm:pt modelId="{C06055DB-36C3-41AE-889C-BEE18906ABB4}" type="sibTrans" cxnId="{033192A2-4F5A-4AB4-A41D-FC79FC9571EC}">
      <dgm:prSet/>
      <dgm:spPr/>
      <dgm:t>
        <a:bodyPr/>
        <a:lstStyle/>
        <a:p>
          <a:endParaRPr lang="ru-RU"/>
        </a:p>
      </dgm:t>
    </dgm:pt>
    <dgm:pt modelId="{CC8D6AB9-5309-4950-9C99-F3DC4B7B2288}">
      <dgm:prSet/>
      <dgm:spPr/>
      <dgm:t>
        <a:bodyPr/>
        <a:lstStyle/>
        <a:p>
          <a:pPr rtl="0"/>
          <a:r>
            <a:rPr lang="ru-RU"/>
            <a:t>• степенью экологичности;</a:t>
          </a:r>
        </a:p>
      </dgm:t>
    </dgm:pt>
    <dgm:pt modelId="{1F2299BA-4836-437F-82EC-8C3B43D4179B}" type="parTrans" cxnId="{E3682B76-8BF3-4404-8C7D-B2DE5FCE84AE}">
      <dgm:prSet/>
      <dgm:spPr/>
      <dgm:t>
        <a:bodyPr/>
        <a:lstStyle/>
        <a:p>
          <a:endParaRPr lang="ru-RU"/>
        </a:p>
      </dgm:t>
    </dgm:pt>
    <dgm:pt modelId="{03C03EA1-746A-4937-AC2A-8D4A0F9CFD43}" type="sibTrans" cxnId="{E3682B76-8BF3-4404-8C7D-B2DE5FCE84AE}">
      <dgm:prSet/>
      <dgm:spPr/>
      <dgm:t>
        <a:bodyPr/>
        <a:lstStyle/>
        <a:p>
          <a:endParaRPr lang="ru-RU"/>
        </a:p>
      </dgm:t>
    </dgm:pt>
    <dgm:pt modelId="{2E340804-219B-4D7B-8049-6121241F0991}">
      <dgm:prSet/>
      <dgm:spPr/>
      <dgm:t>
        <a:bodyPr/>
        <a:lstStyle/>
        <a:p>
          <a:pPr rtl="0"/>
          <a:r>
            <a:rPr lang="ru-RU"/>
            <a:t>• функциональными характеристиками;</a:t>
          </a:r>
        </a:p>
      </dgm:t>
    </dgm:pt>
    <dgm:pt modelId="{EE117C6E-CCD4-4725-AED1-0B320325BEAE}" type="parTrans" cxnId="{7E4C5CA6-4316-411F-A5F6-745EC0984F7E}">
      <dgm:prSet/>
      <dgm:spPr/>
      <dgm:t>
        <a:bodyPr/>
        <a:lstStyle/>
        <a:p>
          <a:endParaRPr lang="ru-RU"/>
        </a:p>
      </dgm:t>
    </dgm:pt>
    <dgm:pt modelId="{03268C16-D7C9-43C2-A2E4-589D59CC6280}" type="sibTrans" cxnId="{7E4C5CA6-4316-411F-A5F6-745EC0984F7E}">
      <dgm:prSet/>
      <dgm:spPr/>
      <dgm:t>
        <a:bodyPr/>
        <a:lstStyle/>
        <a:p>
          <a:endParaRPr lang="ru-RU"/>
        </a:p>
      </dgm:t>
    </dgm:pt>
    <dgm:pt modelId="{7A40D4E7-35CA-410C-A289-8733B15E565B}">
      <dgm:prSet/>
      <dgm:spPr/>
      <dgm:t>
        <a:bodyPr/>
        <a:lstStyle/>
        <a:p>
          <a:pPr rtl="0"/>
          <a:r>
            <a:rPr lang="ru-RU"/>
            <a:t>• устойчивостью к внешним воздействиям;</a:t>
          </a:r>
        </a:p>
      </dgm:t>
    </dgm:pt>
    <dgm:pt modelId="{FD8DF41E-A12A-4281-81AF-26C5C74471AC}" type="parTrans" cxnId="{EB865D31-4902-414C-B871-A2FECA895D15}">
      <dgm:prSet/>
      <dgm:spPr/>
      <dgm:t>
        <a:bodyPr/>
        <a:lstStyle/>
        <a:p>
          <a:endParaRPr lang="ru-RU"/>
        </a:p>
      </dgm:t>
    </dgm:pt>
    <dgm:pt modelId="{E738543A-3840-4A14-AA33-E41AF18FD98D}" type="sibTrans" cxnId="{EB865D31-4902-414C-B871-A2FECA895D15}">
      <dgm:prSet/>
      <dgm:spPr/>
      <dgm:t>
        <a:bodyPr/>
        <a:lstStyle/>
        <a:p>
          <a:endParaRPr lang="ru-RU"/>
        </a:p>
      </dgm:t>
    </dgm:pt>
    <dgm:pt modelId="{DB1EA572-6E55-4F52-9C93-D82AA639EBCF}">
      <dgm:prSet/>
      <dgm:spPr/>
      <dgm:t>
        <a:bodyPr/>
        <a:lstStyle/>
        <a:p>
          <a:pPr rtl="0"/>
          <a:r>
            <a:rPr lang="ru-RU"/>
            <a:t>• надежностью;</a:t>
          </a:r>
        </a:p>
      </dgm:t>
    </dgm:pt>
    <dgm:pt modelId="{5C93503E-6D2C-46F6-A34F-BAEC68B3D388}" type="parTrans" cxnId="{A72A6DD5-63A8-4197-A36D-6E624AFBF677}">
      <dgm:prSet/>
      <dgm:spPr/>
      <dgm:t>
        <a:bodyPr/>
        <a:lstStyle/>
        <a:p>
          <a:endParaRPr lang="ru-RU"/>
        </a:p>
      </dgm:t>
    </dgm:pt>
    <dgm:pt modelId="{7BD0C1FF-52FB-41A4-959E-B27D9E0E6DAF}" type="sibTrans" cxnId="{A72A6DD5-63A8-4197-A36D-6E624AFBF677}">
      <dgm:prSet/>
      <dgm:spPr/>
      <dgm:t>
        <a:bodyPr/>
        <a:lstStyle/>
        <a:p>
          <a:endParaRPr lang="ru-RU"/>
        </a:p>
      </dgm:t>
    </dgm:pt>
    <dgm:pt modelId="{1130520A-AEE0-44DE-9634-BEFC35D1C622}">
      <dgm:prSet/>
      <dgm:spPr/>
      <dgm:t>
        <a:bodyPr/>
        <a:lstStyle/>
        <a:p>
          <a:pPr rtl="0"/>
          <a:r>
            <a:rPr lang="ru-RU"/>
            <a:t>• конструкцией;</a:t>
          </a:r>
        </a:p>
      </dgm:t>
    </dgm:pt>
    <dgm:pt modelId="{393F9002-ED7A-49DA-AD89-A8DE8EAED89C}" type="parTrans" cxnId="{EABCA0C9-9ED4-4268-91B1-26BEBE495C48}">
      <dgm:prSet/>
      <dgm:spPr/>
      <dgm:t>
        <a:bodyPr/>
        <a:lstStyle/>
        <a:p>
          <a:endParaRPr lang="ru-RU"/>
        </a:p>
      </dgm:t>
    </dgm:pt>
    <dgm:pt modelId="{BACB9953-95E5-4FE8-A8D6-FA51E53CB856}" type="sibTrans" cxnId="{EABCA0C9-9ED4-4268-91B1-26BEBE495C48}">
      <dgm:prSet/>
      <dgm:spPr/>
      <dgm:t>
        <a:bodyPr/>
        <a:lstStyle/>
        <a:p>
          <a:endParaRPr lang="ru-RU"/>
        </a:p>
      </dgm:t>
    </dgm:pt>
    <dgm:pt modelId="{9856BFA4-DB3C-4F63-BE24-F7DF978B3044}">
      <dgm:prSet/>
      <dgm:spPr/>
      <dgm:t>
        <a:bodyPr/>
        <a:lstStyle/>
        <a:p>
          <a:pPr rtl="0"/>
          <a:r>
            <a:rPr lang="ru-RU"/>
            <a:t>• параметрами электропитания;</a:t>
          </a:r>
        </a:p>
      </dgm:t>
    </dgm:pt>
    <dgm:pt modelId="{10427286-53C5-4C3F-B5D4-8E05BBD343EA}" type="parTrans" cxnId="{F11A28BA-7CAE-4BE5-B0A2-39B5D0E2EA7C}">
      <dgm:prSet/>
      <dgm:spPr/>
      <dgm:t>
        <a:bodyPr/>
        <a:lstStyle/>
        <a:p>
          <a:endParaRPr lang="ru-RU"/>
        </a:p>
      </dgm:t>
    </dgm:pt>
    <dgm:pt modelId="{38E3ADD6-6BB3-4C13-A169-2F3904CF0BB8}" type="sibTrans" cxnId="{F11A28BA-7CAE-4BE5-B0A2-39B5D0E2EA7C}">
      <dgm:prSet/>
      <dgm:spPr/>
      <dgm:t>
        <a:bodyPr/>
        <a:lstStyle/>
        <a:p>
          <a:endParaRPr lang="ru-RU"/>
        </a:p>
      </dgm:t>
    </dgm:pt>
    <dgm:pt modelId="{86DC376D-3FFE-45C0-91D3-14C1F7F7A8AE}">
      <dgm:prSet/>
      <dgm:spPr/>
      <dgm:t>
        <a:bodyPr/>
        <a:lstStyle/>
        <a:p>
          <a:pPr rtl="0"/>
          <a:r>
            <a:rPr lang="ru-RU"/>
            <a:t>• соответствием принципам открытых систем.</a:t>
          </a:r>
        </a:p>
      </dgm:t>
    </dgm:pt>
    <dgm:pt modelId="{BAA85347-7D9F-4C82-ABF7-A05AD74615D9}" type="parTrans" cxnId="{08DA095E-BA26-46A2-BF69-5A2DCAD0951F}">
      <dgm:prSet/>
      <dgm:spPr/>
      <dgm:t>
        <a:bodyPr/>
        <a:lstStyle/>
        <a:p>
          <a:endParaRPr lang="ru-RU"/>
        </a:p>
      </dgm:t>
    </dgm:pt>
    <dgm:pt modelId="{78C17F04-2D16-4C7D-904A-539CBDE96FE5}" type="sibTrans" cxnId="{08DA095E-BA26-46A2-BF69-5A2DCAD0951F}">
      <dgm:prSet/>
      <dgm:spPr/>
      <dgm:t>
        <a:bodyPr/>
        <a:lstStyle/>
        <a:p>
          <a:endParaRPr lang="ru-RU"/>
        </a:p>
      </dgm:t>
    </dgm:pt>
    <dgm:pt modelId="{44425524-CBE4-4D57-9F87-F493B82A906C}" type="pres">
      <dgm:prSet presAssocID="{3841C244-EA14-4929-8D81-1DF06C4F106A}" presName="linear" presStyleCnt="0">
        <dgm:presLayoutVars>
          <dgm:animLvl val="lvl"/>
          <dgm:resizeHandles val="exact"/>
        </dgm:presLayoutVars>
      </dgm:prSet>
      <dgm:spPr/>
    </dgm:pt>
    <dgm:pt modelId="{8691696B-1373-4E9C-BECD-6584D2ED1C6B}" type="pres">
      <dgm:prSet presAssocID="{5D09C06F-1341-4FCE-945A-8C81FD4AC5EE}" presName="parentText" presStyleLbl="node1" presStyleIdx="0" presStyleCnt="11">
        <dgm:presLayoutVars>
          <dgm:chMax val="0"/>
          <dgm:bulletEnabled val="1"/>
        </dgm:presLayoutVars>
      </dgm:prSet>
      <dgm:spPr/>
    </dgm:pt>
    <dgm:pt modelId="{178797AD-69C8-446B-A1E4-8D2561757BCF}" type="pres">
      <dgm:prSet presAssocID="{AD5C8377-7802-47C8-8139-B5A0BAC23874}" presName="spacer" presStyleCnt="0"/>
      <dgm:spPr/>
    </dgm:pt>
    <dgm:pt modelId="{3C586873-30B6-498F-BCBE-92B5D18B8673}" type="pres">
      <dgm:prSet presAssocID="{4174574F-A516-4965-A7E3-12C8FA8A0403}" presName="parentText" presStyleLbl="node1" presStyleIdx="1" presStyleCnt="11">
        <dgm:presLayoutVars>
          <dgm:chMax val="0"/>
          <dgm:bulletEnabled val="1"/>
        </dgm:presLayoutVars>
      </dgm:prSet>
      <dgm:spPr/>
    </dgm:pt>
    <dgm:pt modelId="{0E77484F-FCEA-4162-9FEF-E27A968805C8}" type="pres">
      <dgm:prSet presAssocID="{57276EDD-B0E4-45A1-9FC8-25E518F9D147}" presName="spacer" presStyleCnt="0"/>
      <dgm:spPr/>
    </dgm:pt>
    <dgm:pt modelId="{EFCA63AA-EF82-47E8-9EEE-6B0B926EE462}" type="pres">
      <dgm:prSet presAssocID="{429A5FB3-D4AE-4B4B-8813-31A95D8E6B75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4FA9D7B8-899B-4E25-96F2-F5E14D497887}" type="pres">
      <dgm:prSet presAssocID="{51C2689E-68B0-4C67-944A-E9D066863C4A}" presName="spacer" presStyleCnt="0"/>
      <dgm:spPr/>
    </dgm:pt>
    <dgm:pt modelId="{00F79761-7CA6-412F-BEEE-B26246A3F375}" type="pres">
      <dgm:prSet presAssocID="{6708A8F8-1865-48FA-B305-27CD85670C05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C803D4F3-104A-49B8-97E1-EBE6C77CD881}" type="pres">
      <dgm:prSet presAssocID="{C06055DB-36C3-41AE-889C-BEE18906ABB4}" presName="spacer" presStyleCnt="0"/>
      <dgm:spPr/>
    </dgm:pt>
    <dgm:pt modelId="{E4C18F76-C608-4E98-9644-A925FD0B35AA}" type="pres">
      <dgm:prSet presAssocID="{CC8D6AB9-5309-4950-9C99-F3DC4B7B2288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7A4B4076-DA06-4A65-9806-39719FDEDEE8}" type="pres">
      <dgm:prSet presAssocID="{03C03EA1-746A-4937-AC2A-8D4A0F9CFD43}" presName="spacer" presStyleCnt="0"/>
      <dgm:spPr/>
    </dgm:pt>
    <dgm:pt modelId="{70C54A6C-E5A6-4FA8-80AE-36EA5554A98E}" type="pres">
      <dgm:prSet presAssocID="{2E340804-219B-4D7B-8049-6121241F0991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57A23966-4B88-4758-B1A3-0AEF889FA836}" type="pres">
      <dgm:prSet presAssocID="{03268C16-D7C9-43C2-A2E4-589D59CC6280}" presName="spacer" presStyleCnt="0"/>
      <dgm:spPr/>
    </dgm:pt>
    <dgm:pt modelId="{CD545070-B680-4FCA-AE0D-D9A988A245D5}" type="pres">
      <dgm:prSet presAssocID="{7A40D4E7-35CA-410C-A289-8733B15E565B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F59C07D9-3381-4320-AFB9-8A49E2E46338}" type="pres">
      <dgm:prSet presAssocID="{E738543A-3840-4A14-AA33-E41AF18FD98D}" presName="spacer" presStyleCnt="0"/>
      <dgm:spPr/>
    </dgm:pt>
    <dgm:pt modelId="{1DD9DC29-2BF1-49F6-A0F1-2B8BEC429C55}" type="pres">
      <dgm:prSet presAssocID="{DB1EA572-6E55-4F52-9C93-D82AA639EBCF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E5D40A4D-7805-4EBD-BB6F-035D412126C5}" type="pres">
      <dgm:prSet presAssocID="{7BD0C1FF-52FB-41A4-959E-B27D9E0E6DAF}" presName="spacer" presStyleCnt="0"/>
      <dgm:spPr/>
    </dgm:pt>
    <dgm:pt modelId="{2C0E6BCB-C0F0-4031-88A4-26FB5C33DDF6}" type="pres">
      <dgm:prSet presAssocID="{1130520A-AEE0-44DE-9634-BEFC35D1C622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DC69D388-ECFD-487F-891E-7C9D13D1B16F}" type="pres">
      <dgm:prSet presAssocID="{BACB9953-95E5-4FE8-A8D6-FA51E53CB856}" presName="spacer" presStyleCnt="0"/>
      <dgm:spPr/>
    </dgm:pt>
    <dgm:pt modelId="{28D596C4-746A-43E3-94C1-38500C0B3597}" type="pres">
      <dgm:prSet presAssocID="{9856BFA4-DB3C-4F63-BE24-F7DF978B3044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C410CDF3-003A-46B3-B761-EE11A01645CD}" type="pres">
      <dgm:prSet presAssocID="{38E3ADD6-6BB3-4C13-A169-2F3904CF0BB8}" presName="spacer" presStyleCnt="0"/>
      <dgm:spPr/>
    </dgm:pt>
    <dgm:pt modelId="{628D5D4D-35C7-459A-B0D9-2943ECB412B6}" type="pres">
      <dgm:prSet presAssocID="{86DC376D-3FFE-45C0-91D3-14C1F7F7A8AE}" presName="parentText" presStyleLbl="node1" presStyleIdx="10" presStyleCnt="11">
        <dgm:presLayoutVars>
          <dgm:chMax val="0"/>
          <dgm:bulletEnabled val="1"/>
        </dgm:presLayoutVars>
      </dgm:prSet>
      <dgm:spPr/>
    </dgm:pt>
  </dgm:ptLst>
  <dgm:cxnLst>
    <dgm:cxn modelId="{B4E42F01-1BF2-4974-A340-9B5D59C53BC2}" type="presOf" srcId="{6708A8F8-1865-48FA-B305-27CD85670C05}" destId="{00F79761-7CA6-412F-BEEE-B26246A3F375}" srcOrd="0" destOrd="0" presId="urn:microsoft.com/office/officeart/2005/8/layout/vList2"/>
    <dgm:cxn modelId="{A2E95802-F537-41D1-BB56-267EE30003C9}" type="presOf" srcId="{4174574F-A516-4965-A7E3-12C8FA8A0403}" destId="{3C586873-30B6-498F-BCBE-92B5D18B8673}" srcOrd="0" destOrd="0" presId="urn:microsoft.com/office/officeart/2005/8/layout/vList2"/>
    <dgm:cxn modelId="{F23EFF03-752E-4F4D-971E-16AE6E8482D7}" type="presOf" srcId="{2E340804-219B-4D7B-8049-6121241F0991}" destId="{70C54A6C-E5A6-4FA8-80AE-36EA5554A98E}" srcOrd="0" destOrd="0" presId="urn:microsoft.com/office/officeart/2005/8/layout/vList2"/>
    <dgm:cxn modelId="{EB865D31-4902-414C-B871-A2FECA895D15}" srcId="{3841C244-EA14-4929-8D81-1DF06C4F106A}" destId="{7A40D4E7-35CA-410C-A289-8733B15E565B}" srcOrd="6" destOrd="0" parTransId="{FD8DF41E-A12A-4281-81AF-26C5C74471AC}" sibTransId="{E738543A-3840-4A14-AA33-E41AF18FD98D}"/>
    <dgm:cxn modelId="{C7DB8631-93EA-42ED-B4A7-2B5804C24DFB}" srcId="{3841C244-EA14-4929-8D81-1DF06C4F106A}" destId="{4174574F-A516-4965-A7E3-12C8FA8A0403}" srcOrd="1" destOrd="0" parTransId="{6669D13F-D2E4-4F39-BDA2-58B09606B986}" sibTransId="{57276EDD-B0E4-45A1-9FC8-25E518F9D147}"/>
    <dgm:cxn modelId="{08DA095E-BA26-46A2-BF69-5A2DCAD0951F}" srcId="{3841C244-EA14-4929-8D81-1DF06C4F106A}" destId="{86DC376D-3FFE-45C0-91D3-14C1F7F7A8AE}" srcOrd="10" destOrd="0" parTransId="{BAA85347-7D9F-4C82-ABF7-A05AD74615D9}" sibTransId="{78C17F04-2D16-4C7D-904A-539CBDE96FE5}"/>
    <dgm:cxn modelId="{D9609453-5CD6-4AB5-B37C-7657434E41C5}" type="presOf" srcId="{5D09C06F-1341-4FCE-945A-8C81FD4AC5EE}" destId="{8691696B-1373-4E9C-BECD-6584D2ED1C6B}" srcOrd="0" destOrd="0" presId="urn:microsoft.com/office/officeart/2005/8/layout/vList2"/>
    <dgm:cxn modelId="{E3682B76-8BF3-4404-8C7D-B2DE5FCE84AE}" srcId="{3841C244-EA14-4929-8D81-1DF06C4F106A}" destId="{CC8D6AB9-5309-4950-9C99-F3DC4B7B2288}" srcOrd="4" destOrd="0" parTransId="{1F2299BA-4836-437F-82EC-8C3B43D4179B}" sibTransId="{03C03EA1-746A-4937-AC2A-8D4A0F9CFD43}"/>
    <dgm:cxn modelId="{8DA6C458-503F-4E85-A653-A9F9FEB24178}" type="presOf" srcId="{429A5FB3-D4AE-4B4B-8813-31A95D8E6B75}" destId="{EFCA63AA-EF82-47E8-9EEE-6B0B926EE462}" srcOrd="0" destOrd="0" presId="urn:microsoft.com/office/officeart/2005/8/layout/vList2"/>
    <dgm:cxn modelId="{33B7EB7A-AD8E-4371-AB01-7BE4A8BB0816}" srcId="{3841C244-EA14-4929-8D81-1DF06C4F106A}" destId="{429A5FB3-D4AE-4B4B-8813-31A95D8E6B75}" srcOrd="2" destOrd="0" parTransId="{7CF498E6-84EA-403E-BD62-617243971155}" sibTransId="{51C2689E-68B0-4C67-944A-E9D066863C4A}"/>
    <dgm:cxn modelId="{BFC0A37C-4D20-4004-AA5F-86F551601AD2}" srcId="{3841C244-EA14-4929-8D81-1DF06C4F106A}" destId="{5D09C06F-1341-4FCE-945A-8C81FD4AC5EE}" srcOrd="0" destOrd="0" parTransId="{43C9DF2B-F69F-41AA-A13E-9BCBE4E34E20}" sibTransId="{AD5C8377-7802-47C8-8139-B5A0BAC23874}"/>
    <dgm:cxn modelId="{2572929F-5DF8-4A0F-A1EE-9E2DE9433343}" type="presOf" srcId="{9856BFA4-DB3C-4F63-BE24-F7DF978B3044}" destId="{28D596C4-746A-43E3-94C1-38500C0B3597}" srcOrd="0" destOrd="0" presId="urn:microsoft.com/office/officeart/2005/8/layout/vList2"/>
    <dgm:cxn modelId="{033192A2-4F5A-4AB4-A41D-FC79FC9571EC}" srcId="{3841C244-EA14-4929-8D81-1DF06C4F106A}" destId="{6708A8F8-1865-48FA-B305-27CD85670C05}" srcOrd="3" destOrd="0" parTransId="{43608685-FFF1-4FF2-8403-90192C67D91B}" sibTransId="{C06055DB-36C3-41AE-889C-BEE18906ABB4}"/>
    <dgm:cxn modelId="{7E4C5CA6-4316-411F-A5F6-745EC0984F7E}" srcId="{3841C244-EA14-4929-8D81-1DF06C4F106A}" destId="{2E340804-219B-4D7B-8049-6121241F0991}" srcOrd="5" destOrd="0" parTransId="{EE117C6E-CCD4-4725-AED1-0B320325BEAE}" sibTransId="{03268C16-D7C9-43C2-A2E4-589D59CC6280}"/>
    <dgm:cxn modelId="{6676BCA6-1C75-418F-AFCE-8AB3D8D2105A}" type="presOf" srcId="{7A40D4E7-35CA-410C-A289-8733B15E565B}" destId="{CD545070-B680-4FCA-AE0D-D9A988A245D5}" srcOrd="0" destOrd="0" presId="urn:microsoft.com/office/officeart/2005/8/layout/vList2"/>
    <dgm:cxn modelId="{F11A28BA-7CAE-4BE5-B0A2-39B5D0E2EA7C}" srcId="{3841C244-EA14-4929-8D81-1DF06C4F106A}" destId="{9856BFA4-DB3C-4F63-BE24-F7DF978B3044}" srcOrd="9" destOrd="0" parTransId="{10427286-53C5-4C3F-B5D4-8E05BBD343EA}" sibTransId="{38E3ADD6-6BB3-4C13-A169-2F3904CF0BB8}"/>
    <dgm:cxn modelId="{F6499EBF-9301-40A3-B34D-69548F4631A6}" type="presOf" srcId="{DB1EA572-6E55-4F52-9C93-D82AA639EBCF}" destId="{1DD9DC29-2BF1-49F6-A0F1-2B8BEC429C55}" srcOrd="0" destOrd="0" presId="urn:microsoft.com/office/officeart/2005/8/layout/vList2"/>
    <dgm:cxn modelId="{EABCA0C9-9ED4-4268-91B1-26BEBE495C48}" srcId="{3841C244-EA14-4929-8D81-1DF06C4F106A}" destId="{1130520A-AEE0-44DE-9634-BEFC35D1C622}" srcOrd="8" destOrd="0" parTransId="{393F9002-ED7A-49DA-AD89-A8DE8EAED89C}" sibTransId="{BACB9953-95E5-4FE8-A8D6-FA51E53CB856}"/>
    <dgm:cxn modelId="{A72A6DD5-63A8-4197-A36D-6E624AFBF677}" srcId="{3841C244-EA14-4929-8D81-1DF06C4F106A}" destId="{DB1EA572-6E55-4F52-9C93-D82AA639EBCF}" srcOrd="7" destOrd="0" parTransId="{5C93503E-6D2C-46F6-A34F-BAEC68B3D388}" sibTransId="{7BD0C1FF-52FB-41A4-959E-B27D9E0E6DAF}"/>
    <dgm:cxn modelId="{8EB1DFD8-C25D-4F14-9985-CE0E663079AD}" type="presOf" srcId="{CC8D6AB9-5309-4950-9C99-F3DC4B7B2288}" destId="{E4C18F76-C608-4E98-9644-A925FD0B35AA}" srcOrd="0" destOrd="0" presId="urn:microsoft.com/office/officeart/2005/8/layout/vList2"/>
    <dgm:cxn modelId="{E7C579DF-7F51-4413-B89F-EAF03C3EE58B}" type="presOf" srcId="{1130520A-AEE0-44DE-9634-BEFC35D1C622}" destId="{2C0E6BCB-C0F0-4031-88A4-26FB5C33DDF6}" srcOrd="0" destOrd="0" presId="urn:microsoft.com/office/officeart/2005/8/layout/vList2"/>
    <dgm:cxn modelId="{FCA380E8-1540-4692-A705-7571484B6A88}" type="presOf" srcId="{3841C244-EA14-4929-8D81-1DF06C4F106A}" destId="{44425524-CBE4-4D57-9F87-F493B82A906C}" srcOrd="0" destOrd="0" presId="urn:microsoft.com/office/officeart/2005/8/layout/vList2"/>
    <dgm:cxn modelId="{B1B7D2EC-A612-4781-BBE4-0F4FE08D3B57}" type="presOf" srcId="{86DC376D-3FFE-45C0-91D3-14C1F7F7A8AE}" destId="{628D5D4D-35C7-459A-B0D9-2943ECB412B6}" srcOrd="0" destOrd="0" presId="urn:microsoft.com/office/officeart/2005/8/layout/vList2"/>
    <dgm:cxn modelId="{9D3CBF2C-7D71-4D4E-A2F2-FEFBDE072CF1}" type="presParOf" srcId="{44425524-CBE4-4D57-9F87-F493B82A906C}" destId="{8691696B-1373-4E9C-BECD-6584D2ED1C6B}" srcOrd="0" destOrd="0" presId="urn:microsoft.com/office/officeart/2005/8/layout/vList2"/>
    <dgm:cxn modelId="{343637C5-CA73-4E9F-BF2D-716601825011}" type="presParOf" srcId="{44425524-CBE4-4D57-9F87-F493B82A906C}" destId="{178797AD-69C8-446B-A1E4-8D2561757BCF}" srcOrd="1" destOrd="0" presId="urn:microsoft.com/office/officeart/2005/8/layout/vList2"/>
    <dgm:cxn modelId="{6E683269-3584-4E81-B733-E86D9690038C}" type="presParOf" srcId="{44425524-CBE4-4D57-9F87-F493B82A906C}" destId="{3C586873-30B6-498F-BCBE-92B5D18B8673}" srcOrd="2" destOrd="0" presId="urn:microsoft.com/office/officeart/2005/8/layout/vList2"/>
    <dgm:cxn modelId="{ABA0EAEF-C83D-4FFB-94C7-3BB6215F6005}" type="presParOf" srcId="{44425524-CBE4-4D57-9F87-F493B82A906C}" destId="{0E77484F-FCEA-4162-9FEF-E27A968805C8}" srcOrd="3" destOrd="0" presId="urn:microsoft.com/office/officeart/2005/8/layout/vList2"/>
    <dgm:cxn modelId="{CC0AFFC9-48DC-418B-A484-B1371465C468}" type="presParOf" srcId="{44425524-CBE4-4D57-9F87-F493B82A906C}" destId="{EFCA63AA-EF82-47E8-9EEE-6B0B926EE462}" srcOrd="4" destOrd="0" presId="urn:microsoft.com/office/officeart/2005/8/layout/vList2"/>
    <dgm:cxn modelId="{6AE65CF2-1E90-4972-8B0B-6D3074793FCD}" type="presParOf" srcId="{44425524-CBE4-4D57-9F87-F493B82A906C}" destId="{4FA9D7B8-899B-4E25-96F2-F5E14D497887}" srcOrd="5" destOrd="0" presId="urn:microsoft.com/office/officeart/2005/8/layout/vList2"/>
    <dgm:cxn modelId="{54EFDD69-7EDA-4734-A00B-EC212159CEB5}" type="presParOf" srcId="{44425524-CBE4-4D57-9F87-F493B82A906C}" destId="{00F79761-7CA6-412F-BEEE-B26246A3F375}" srcOrd="6" destOrd="0" presId="urn:microsoft.com/office/officeart/2005/8/layout/vList2"/>
    <dgm:cxn modelId="{116F6038-277B-4774-9EAB-FDEDB4270A37}" type="presParOf" srcId="{44425524-CBE4-4D57-9F87-F493B82A906C}" destId="{C803D4F3-104A-49B8-97E1-EBE6C77CD881}" srcOrd="7" destOrd="0" presId="urn:microsoft.com/office/officeart/2005/8/layout/vList2"/>
    <dgm:cxn modelId="{341E43D7-C6A1-44C9-8A33-96B7A6875016}" type="presParOf" srcId="{44425524-CBE4-4D57-9F87-F493B82A906C}" destId="{E4C18F76-C608-4E98-9644-A925FD0B35AA}" srcOrd="8" destOrd="0" presId="urn:microsoft.com/office/officeart/2005/8/layout/vList2"/>
    <dgm:cxn modelId="{E8605BA9-2DF8-48BB-B518-9D03AC63D71D}" type="presParOf" srcId="{44425524-CBE4-4D57-9F87-F493B82A906C}" destId="{7A4B4076-DA06-4A65-9806-39719FDEDEE8}" srcOrd="9" destOrd="0" presId="urn:microsoft.com/office/officeart/2005/8/layout/vList2"/>
    <dgm:cxn modelId="{EF875BD3-6BEF-45EB-8343-2F84F2AE06D9}" type="presParOf" srcId="{44425524-CBE4-4D57-9F87-F493B82A906C}" destId="{70C54A6C-E5A6-4FA8-80AE-36EA5554A98E}" srcOrd="10" destOrd="0" presId="urn:microsoft.com/office/officeart/2005/8/layout/vList2"/>
    <dgm:cxn modelId="{EA7AF444-1A11-4D6A-8029-64974BF065BE}" type="presParOf" srcId="{44425524-CBE4-4D57-9F87-F493B82A906C}" destId="{57A23966-4B88-4758-B1A3-0AEF889FA836}" srcOrd="11" destOrd="0" presId="urn:microsoft.com/office/officeart/2005/8/layout/vList2"/>
    <dgm:cxn modelId="{0AF6F7C9-AC59-43FA-84B8-E18E80C4A5F1}" type="presParOf" srcId="{44425524-CBE4-4D57-9F87-F493B82A906C}" destId="{CD545070-B680-4FCA-AE0D-D9A988A245D5}" srcOrd="12" destOrd="0" presId="urn:microsoft.com/office/officeart/2005/8/layout/vList2"/>
    <dgm:cxn modelId="{8646B9EA-C55E-43E9-B6BA-451F805025B1}" type="presParOf" srcId="{44425524-CBE4-4D57-9F87-F493B82A906C}" destId="{F59C07D9-3381-4320-AFB9-8A49E2E46338}" srcOrd="13" destOrd="0" presId="urn:microsoft.com/office/officeart/2005/8/layout/vList2"/>
    <dgm:cxn modelId="{97D4BBB3-FD26-4D1D-A5D8-611DEFCDA27A}" type="presParOf" srcId="{44425524-CBE4-4D57-9F87-F493B82A906C}" destId="{1DD9DC29-2BF1-49F6-A0F1-2B8BEC429C55}" srcOrd="14" destOrd="0" presId="urn:microsoft.com/office/officeart/2005/8/layout/vList2"/>
    <dgm:cxn modelId="{BC9F86BC-2260-4DC6-BB5E-2701BE733DF9}" type="presParOf" srcId="{44425524-CBE4-4D57-9F87-F493B82A906C}" destId="{E5D40A4D-7805-4EBD-BB6F-035D412126C5}" srcOrd="15" destOrd="0" presId="urn:microsoft.com/office/officeart/2005/8/layout/vList2"/>
    <dgm:cxn modelId="{54AAD790-20C5-4AE9-95DE-41705AE548FF}" type="presParOf" srcId="{44425524-CBE4-4D57-9F87-F493B82A906C}" destId="{2C0E6BCB-C0F0-4031-88A4-26FB5C33DDF6}" srcOrd="16" destOrd="0" presId="urn:microsoft.com/office/officeart/2005/8/layout/vList2"/>
    <dgm:cxn modelId="{E97EEFA2-2234-4BA7-932D-DE335741443F}" type="presParOf" srcId="{44425524-CBE4-4D57-9F87-F493B82A906C}" destId="{DC69D388-ECFD-487F-891E-7C9D13D1B16F}" srcOrd="17" destOrd="0" presId="urn:microsoft.com/office/officeart/2005/8/layout/vList2"/>
    <dgm:cxn modelId="{1E87F081-CFE8-4B18-9AC5-4A369F9CABFB}" type="presParOf" srcId="{44425524-CBE4-4D57-9F87-F493B82A906C}" destId="{28D596C4-746A-43E3-94C1-38500C0B3597}" srcOrd="18" destOrd="0" presId="urn:microsoft.com/office/officeart/2005/8/layout/vList2"/>
    <dgm:cxn modelId="{88AEFB1A-FA99-4B2F-B3C2-8F634A38ACC5}" type="presParOf" srcId="{44425524-CBE4-4D57-9F87-F493B82A906C}" destId="{C410CDF3-003A-46B3-B761-EE11A01645CD}" srcOrd="19" destOrd="0" presId="urn:microsoft.com/office/officeart/2005/8/layout/vList2"/>
    <dgm:cxn modelId="{6683197F-FFF2-4945-91DF-8EB8AC9E2FAE}" type="presParOf" srcId="{44425524-CBE4-4D57-9F87-F493B82A906C}" destId="{628D5D4D-35C7-459A-B0D9-2943ECB412B6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A2548D-1B3F-4DE4-8341-917A3B581A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BC3B4E-D642-4494-8B7B-7E7F4513801D}">
      <dgm:prSet custT="1"/>
      <dgm:spPr/>
      <dgm:t>
        <a:bodyPr/>
        <a:lstStyle/>
        <a:p>
          <a:pPr rtl="0"/>
          <a:r>
            <a:rPr lang="ru-RU" sz="1300" i="1" dirty="0"/>
            <a:t>• </a:t>
          </a:r>
          <a:r>
            <a:rPr lang="ru-RU" sz="1600" dirty="0"/>
            <a:t>создания условий для деятельности предприятий, учреждений, организаций и предпринимателей на едином товарном рынке Российской Федерации, а также для участия в международном экономи­ческом, научно-техническом сотрудничестве и меж­дународной торговле;</a:t>
          </a:r>
        </a:p>
      </dgm:t>
    </dgm:pt>
    <dgm:pt modelId="{53ACB3CD-3BD8-418B-A359-56C99DF10DDA}" type="parTrans" cxnId="{F5C3B860-474E-4074-A7D0-0996A0284BE1}">
      <dgm:prSet/>
      <dgm:spPr/>
      <dgm:t>
        <a:bodyPr/>
        <a:lstStyle/>
        <a:p>
          <a:endParaRPr lang="ru-RU"/>
        </a:p>
      </dgm:t>
    </dgm:pt>
    <dgm:pt modelId="{A478815D-A152-479B-A60A-FF313BEA5545}" type="sibTrans" cxnId="{F5C3B860-474E-4074-A7D0-0996A0284BE1}">
      <dgm:prSet/>
      <dgm:spPr/>
      <dgm:t>
        <a:bodyPr/>
        <a:lstStyle/>
        <a:p>
          <a:endParaRPr lang="ru-RU"/>
        </a:p>
      </dgm:t>
    </dgm:pt>
    <dgm:pt modelId="{A0DCD699-C6B1-4D36-823B-52F64E3E5852}">
      <dgm:prSet custT="1"/>
      <dgm:spPr/>
      <dgm:t>
        <a:bodyPr/>
        <a:lstStyle/>
        <a:p>
          <a:pPr rtl="0"/>
          <a:r>
            <a:rPr lang="ru-RU" sz="1600" dirty="0"/>
            <a:t>• содействия потребителям в компетентном выборе продукции;</a:t>
          </a:r>
        </a:p>
      </dgm:t>
    </dgm:pt>
    <dgm:pt modelId="{9CE986D1-6993-408B-B087-96B9BEB69092}" type="parTrans" cxnId="{81A0C89B-8CCD-4FD3-877C-55C6D569DD9D}">
      <dgm:prSet/>
      <dgm:spPr/>
      <dgm:t>
        <a:bodyPr/>
        <a:lstStyle/>
        <a:p>
          <a:endParaRPr lang="ru-RU"/>
        </a:p>
      </dgm:t>
    </dgm:pt>
    <dgm:pt modelId="{D20E1C35-9D1D-4C42-A1B9-62FEC632B46A}" type="sibTrans" cxnId="{81A0C89B-8CCD-4FD3-877C-55C6D569DD9D}">
      <dgm:prSet/>
      <dgm:spPr/>
      <dgm:t>
        <a:bodyPr/>
        <a:lstStyle/>
        <a:p>
          <a:endParaRPr lang="ru-RU"/>
        </a:p>
      </dgm:t>
    </dgm:pt>
    <dgm:pt modelId="{6C880BC6-7ED3-43B5-8100-727C938C925A}">
      <dgm:prSet custT="1"/>
      <dgm:spPr/>
      <dgm:t>
        <a:bodyPr/>
        <a:lstStyle/>
        <a:p>
          <a:pPr rtl="0"/>
          <a:r>
            <a:rPr lang="ru-RU" sz="1600" dirty="0"/>
            <a:t>• защиты потребителя от недобросовестности изго­товителя (продавца, исполнителя);</a:t>
          </a:r>
        </a:p>
      </dgm:t>
    </dgm:pt>
    <dgm:pt modelId="{71F0A6D1-E714-41D6-908A-BDB81BE83423}" type="parTrans" cxnId="{9D46B80E-7DD3-4A4D-BAF9-6AD7739920B2}">
      <dgm:prSet/>
      <dgm:spPr/>
      <dgm:t>
        <a:bodyPr/>
        <a:lstStyle/>
        <a:p>
          <a:endParaRPr lang="ru-RU"/>
        </a:p>
      </dgm:t>
    </dgm:pt>
    <dgm:pt modelId="{05471193-656A-4E96-857F-2F86AEB63D96}" type="sibTrans" cxnId="{9D46B80E-7DD3-4A4D-BAF9-6AD7739920B2}">
      <dgm:prSet/>
      <dgm:spPr/>
      <dgm:t>
        <a:bodyPr/>
        <a:lstStyle/>
        <a:p>
          <a:endParaRPr lang="ru-RU"/>
        </a:p>
      </dgm:t>
    </dgm:pt>
    <dgm:pt modelId="{5931B117-E779-4FF2-B36C-3F258990D7B2}">
      <dgm:prSet custT="1"/>
      <dgm:spPr/>
      <dgm:t>
        <a:bodyPr/>
        <a:lstStyle/>
        <a:p>
          <a:pPr rtl="0"/>
          <a:r>
            <a:rPr lang="ru-RU" sz="1400" dirty="0"/>
            <a:t>• </a:t>
          </a:r>
          <a:r>
            <a:rPr lang="ru-RU" sz="1600" dirty="0"/>
            <a:t>контроля безопасности продукции для окружаю­щей среды, жизни, здоровья и имущества</a:t>
          </a:r>
          <a:r>
            <a:rPr lang="ru-RU" sz="1400" dirty="0"/>
            <a:t>;</a:t>
          </a:r>
        </a:p>
      </dgm:t>
    </dgm:pt>
    <dgm:pt modelId="{71EA4530-DB49-4D02-8C35-008749F34ED4}" type="parTrans" cxnId="{24FAD7A7-6C7D-4CF4-BB18-A717B71EDBA5}">
      <dgm:prSet/>
      <dgm:spPr/>
      <dgm:t>
        <a:bodyPr/>
        <a:lstStyle/>
        <a:p>
          <a:endParaRPr lang="ru-RU"/>
        </a:p>
      </dgm:t>
    </dgm:pt>
    <dgm:pt modelId="{DB08201F-1F42-4192-967D-427646DA873B}" type="sibTrans" cxnId="{24FAD7A7-6C7D-4CF4-BB18-A717B71EDBA5}">
      <dgm:prSet/>
      <dgm:spPr/>
      <dgm:t>
        <a:bodyPr/>
        <a:lstStyle/>
        <a:p>
          <a:endParaRPr lang="ru-RU"/>
        </a:p>
      </dgm:t>
    </dgm:pt>
    <dgm:pt modelId="{84165175-2C27-472F-A415-21F5F998B31A}">
      <dgm:prSet custT="1"/>
      <dgm:spPr/>
      <dgm:t>
        <a:bodyPr/>
        <a:lstStyle/>
        <a:p>
          <a:pPr rtl="0"/>
          <a:r>
            <a:rPr lang="ru-RU" sz="1600" dirty="0"/>
            <a:t>• подтверждения показателей качества продукции, заявленных изготовителем.</a:t>
          </a:r>
        </a:p>
      </dgm:t>
    </dgm:pt>
    <dgm:pt modelId="{5356C506-9A8E-4DA2-A447-F53FE1179A42}" type="parTrans" cxnId="{DD1F33DE-69DC-47AC-89B4-B537C1E2E13B}">
      <dgm:prSet/>
      <dgm:spPr/>
      <dgm:t>
        <a:bodyPr/>
        <a:lstStyle/>
        <a:p>
          <a:endParaRPr lang="ru-RU"/>
        </a:p>
      </dgm:t>
    </dgm:pt>
    <dgm:pt modelId="{6616A1C3-E8EE-493E-844F-483C40BBD412}" type="sibTrans" cxnId="{DD1F33DE-69DC-47AC-89B4-B537C1E2E13B}">
      <dgm:prSet/>
      <dgm:spPr/>
      <dgm:t>
        <a:bodyPr/>
        <a:lstStyle/>
        <a:p>
          <a:endParaRPr lang="ru-RU"/>
        </a:p>
      </dgm:t>
    </dgm:pt>
    <dgm:pt modelId="{55DDD950-8969-4EE1-BEB2-79E58FA50B98}" type="pres">
      <dgm:prSet presAssocID="{A4A2548D-1B3F-4DE4-8341-917A3B581AA2}" presName="linear" presStyleCnt="0">
        <dgm:presLayoutVars>
          <dgm:animLvl val="lvl"/>
          <dgm:resizeHandles val="exact"/>
        </dgm:presLayoutVars>
      </dgm:prSet>
      <dgm:spPr/>
    </dgm:pt>
    <dgm:pt modelId="{EFB43DB9-22BA-48B9-B7AE-433D0F0E948F}" type="pres">
      <dgm:prSet presAssocID="{4ABC3B4E-D642-4494-8B7B-7E7F4513801D}" presName="parentText" presStyleLbl="node1" presStyleIdx="0" presStyleCnt="5" custScaleY="183136" custLinFactY="-52885" custLinFactNeighborY="-100000">
        <dgm:presLayoutVars>
          <dgm:chMax val="0"/>
          <dgm:bulletEnabled val="1"/>
        </dgm:presLayoutVars>
      </dgm:prSet>
      <dgm:spPr/>
    </dgm:pt>
    <dgm:pt modelId="{DEA41D7B-8729-4EC2-89C5-5E652A7C528A}" type="pres">
      <dgm:prSet presAssocID="{A478815D-A152-479B-A60A-FF313BEA5545}" presName="spacer" presStyleCnt="0"/>
      <dgm:spPr/>
    </dgm:pt>
    <dgm:pt modelId="{3D869333-CEF7-4577-9314-FE8E0E69C858}" type="pres">
      <dgm:prSet presAssocID="{A0DCD699-C6B1-4D36-823B-52F64E3E5852}" presName="parentText" presStyleLbl="node1" presStyleIdx="1" presStyleCnt="5" custLinFactY="367" custLinFactNeighborX="-1852" custLinFactNeighborY="100000">
        <dgm:presLayoutVars>
          <dgm:chMax val="0"/>
          <dgm:bulletEnabled val="1"/>
        </dgm:presLayoutVars>
      </dgm:prSet>
      <dgm:spPr/>
    </dgm:pt>
    <dgm:pt modelId="{19C3A317-56AE-414A-9410-8D1515582CC6}" type="pres">
      <dgm:prSet presAssocID="{D20E1C35-9D1D-4C42-A1B9-62FEC632B46A}" presName="spacer" presStyleCnt="0"/>
      <dgm:spPr/>
    </dgm:pt>
    <dgm:pt modelId="{ACABD851-AE35-46E1-82C0-C9E7A9FD1AE1}" type="pres">
      <dgm:prSet presAssocID="{6C880BC6-7ED3-43B5-8100-727C938C925A}" presName="parentText" presStyleLbl="node1" presStyleIdx="2" presStyleCnt="5" custLinFactY="-54" custLinFactNeighborY="-100000">
        <dgm:presLayoutVars>
          <dgm:chMax val="0"/>
          <dgm:bulletEnabled val="1"/>
        </dgm:presLayoutVars>
      </dgm:prSet>
      <dgm:spPr/>
    </dgm:pt>
    <dgm:pt modelId="{4CC061D6-D155-4482-9D2C-821DF0E7C4B2}" type="pres">
      <dgm:prSet presAssocID="{05471193-656A-4E96-857F-2F86AEB63D96}" presName="spacer" presStyleCnt="0"/>
      <dgm:spPr/>
    </dgm:pt>
    <dgm:pt modelId="{EFC6B762-2FD2-4A01-AE59-9C414C333C7F}" type="pres">
      <dgm:prSet presAssocID="{5931B117-E779-4FF2-B36C-3F258990D7B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9008913-70E6-49F0-8740-0EDAA64138E2}" type="pres">
      <dgm:prSet presAssocID="{DB08201F-1F42-4192-967D-427646DA873B}" presName="spacer" presStyleCnt="0"/>
      <dgm:spPr/>
    </dgm:pt>
    <dgm:pt modelId="{48C20563-95CA-4F15-9565-A84690E87CDB}" type="pres">
      <dgm:prSet presAssocID="{84165175-2C27-472F-A415-21F5F998B31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D46B80E-7DD3-4A4D-BAF9-6AD7739920B2}" srcId="{A4A2548D-1B3F-4DE4-8341-917A3B581AA2}" destId="{6C880BC6-7ED3-43B5-8100-727C938C925A}" srcOrd="2" destOrd="0" parTransId="{71F0A6D1-E714-41D6-908A-BDB81BE83423}" sibTransId="{05471193-656A-4E96-857F-2F86AEB63D96}"/>
    <dgm:cxn modelId="{4432241C-BB81-4FD8-A2A0-FBB764D73EA2}" type="presOf" srcId="{A4A2548D-1B3F-4DE4-8341-917A3B581AA2}" destId="{55DDD950-8969-4EE1-BEB2-79E58FA50B98}" srcOrd="0" destOrd="0" presId="urn:microsoft.com/office/officeart/2005/8/layout/vList2"/>
    <dgm:cxn modelId="{F5C3B860-474E-4074-A7D0-0996A0284BE1}" srcId="{A4A2548D-1B3F-4DE4-8341-917A3B581AA2}" destId="{4ABC3B4E-D642-4494-8B7B-7E7F4513801D}" srcOrd="0" destOrd="0" parTransId="{53ACB3CD-3BD8-418B-A359-56C99DF10DDA}" sibTransId="{A478815D-A152-479B-A60A-FF313BEA5545}"/>
    <dgm:cxn modelId="{C30B4B61-BEFC-4DBE-A6C6-DCC3EB149840}" type="presOf" srcId="{A0DCD699-C6B1-4D36-823B-52F64E3E5852}" destId="{3D869333-CEF7-4577-9314-FE8E0E69C858}" srcOrd="0" destOrd="0" presId="urn:microsoft.com/office/officeart/2005/8/layout/vList2"/>
    <dgm:cxn modelId="{644DD47F-F59F-436E-A9EA-650F34B78ECD}" type="presOf" srcId="{6C880BC6-7ED3-43B5-8100-727C938C925A}" destId="{ACABD851-AE35-46E1-82C0-C9E7A9FD1AE1}" srcOrd="0" destOrd="0" presId="urn:microsoft.com/office/officeart/2005/8/layout/vList2"/>
    <dgm:cxn modelId="{81A0C89B-8CCD-4FD3-877C-55C6D569DD9D}" srcId="{A4A2548D-1B3F-4DE4-8341-917A3B581AA2}" destId="{A0DCD699-C6B1-4D36-823B-52F64E3E5852}" srcOrd="1" destOrd="0" parTransId="{9CE986D1-6993-408B-B087-96B9BEB69092}" sibTransId="{D20E1C35-9D1D-4C42-A1B9-62FEC632B46A}"/>
    <dgm:cxn modelId="{24FAD7A7-6C7D-4CF4-BB18-A717B71EDBA5}" srcId="{A4A2548D-1B3F-4DE4-8341-917A3B581AA2}" destId="{5931B117-E779-4FF2-B36C-3F258990D7B2}" srcOrd="3" destOrd="0" parTransId="{71EA4530-DB49-4D02-8C35-008749F34ED4}" sibTransId="{DB08201F-1F42-4192-967D-427646DA873B}"/>
    <dgm:cxn modelId="{78CC6AB1-6766-4CF9-9DB4-D0EC4E85DAA8}" type="presOf" srcId="{5931B117-E779-4FF2-B36C-3F258990D7B2}" destId="{EFC6B762-2FD2-4A01-AE59-9C414C333C7F}" srcOrd="0" destOrd="0" presId="urn:microsoft.com/office/officeart/2005/8/layout/vList2"/>
    <dgm:cxn modelId="{FEF1E5D3-4E99-4C14-A7F7-9417A5303566}" type="presOf" srcId="{4ABC3B4E-D642-4494-8B7B-7E7F4513801D}" destId="{EFB43DB9-22BA-48B9-B7AE-433D0F0E948F}" srcOrd="0" destOrd="0" presId="urn:microsoft.com/office/officeart/2005/8/layout/vList2"/>
    <dgm:cxn modelId="{DD1F33DE-69DC-47AC-89B4-B537C1E2E13B}" srcId="{A4A2548D-1B3F-4DE4-8341-917A3B581AA2}" destId="{84165175-2C27-472F-A415-21F5F998B31A}" srcOrd="4" destOrd="0" parTransId="{5356C506-9A8E-4DA2-A447-F53FE1179A42}" sibTransId="{6616A1C3-E8EE-493E-844F-483C40BBD412}"/>
    <dgm:cxn modelId="{B052BAF6-791B-4924-A5FA-5A5D08DF3F89}" type="presOf" srcId="{84165175-2C27-472F-A415-21F5F998B31A}" destId="{48C20563-95CA-4F15-9565-A84690E87CDB}" srcOrd="0" destOrd="0" presId="urn:microsoft.com/office/officeart/2005/8/layout/vList2"/>
    <dgm:cxn modelId="{FA0BE03F-7C58-4A59-96F2-88049C38C18F}" type="presParOf" srcId="{55DDD950-8969-4EE1-BEB2-79E58FA50B98}" destId="{EFB43DB9-22BA-48B9-B7AE-433D0F0E948F}" srcOrd="0" destOrd="0" presId="urn:microsoft.com/office/officeart/2005/8/layout/vList2"/>
    <dgm:cxn modelId="{A9542D6E-4774-43EB-9A4D-8FC3C6E5A8BA}" type="presParOf" srcId="{55DDD950-8969-4EE1-BEB2-79E58FA50B98}" destId="{DEA41D7B-8729-4EC2-89C5-5E652A7C528A}" srcOrd="1" destOrd="0" presId="urn:microsoft.com/office/officeart/2005/8/layout/vList2"/>
    <dgm:cxn modelId="{98B358A9-6428-4F90-A33D-189575987241}" type="presParOf" srcId="{55DDD950-8969-4EE1-BEB2-79E58FA50B98}" destId="{3D869333-CEF7-4577-9314-FE8E0E69C858}" srcOrd="2" destOrd="0" presId="urn:microsoft.com/office/officeart/2005/8/layout/vList2"/>
    <dgm:cxn modelId="{00B4DACD-D1B6-433B-B843-08F47D74DABD}" type="presParOf" srcId="{55DDD950-8969-4EE1-BEB2-79E58FA50B98}" destId="{19C3A317-56AE-414A-9410-8D1515582CC6}" srcOrd="3" destOrd="0" presId="urn:microsoft.com/office/officeart/2005/8/layout/vList2"/>
    <dgm:cxn modelId="{67B6635F-CF87-42CD-ADA1-57E6486AD544}" type="presParOf" srcId="{55DDD950-8969-4EE1-BEB2-79E58FA50B98}" destId="{ACABD851-AE35-46E1-82C0-C9E7A9FD1AE1}" srcOrd="4" destOrd="0" presId="urn:microsoft.com/office/officeart/2005/8/layout/vList2"/>
    <dgm:cxn modelId="{AB7FDA54-3D2C-4570-8884-6A4779A52BDE}" type="presParOf" srcId="{55DDD950-8969-4EE1-BEB2-79E58FA50B98}" destId="{4CC061D6-D155-4482-9D2C-821DF0E7C4B2}" srcOrd="5" destOrd="0" presId="urn:microsoft.com/office/officeart/2005/8/layout/vList2"/>
    <dgm:cxn modelId="{01BD812C-9F4E-43B3-9C0D-63EE582AA95B}" type="presParOf" srcId="{55DDD950-8969-4EE1-BEB2-79E58FA50B98}" destId="{EFC6B762-2FD2-4A01-AE59-9C414C333C7F}" srcOrd="6" destOrd="0" presId="urn:microsoft.com/office/officeart/2005/8/layout/vList2"/>
    <dgm:cxn modelId="{09989362-7D96-4B5A-B2A9-15888B747C0F}" type="presParOf" srcId="{55DDD950-8969-4EE1-BEB2-79E58FA50B98}" destId="{F9008913-70E6-49F0-8740-0EDAA64138E2}" srcOrd="7" destOrd="0" presId="urn:microsoft.com/office/officeart/2005/8/layout/vList2"/>
    <dgm:cxn modelId="{C17EF540-8EED-42E1-819F-4EA2250C3B73}" type="presParOf" srcId="{55DDD950-8969-4EE1-BEB2-79E58FA50B98}" destId="{48C20563-95CA-4F15-9565-A84690E87CD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CAD3B3-2743-43CC-BD5A-4E3D105318C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CFB0AA-E99B-49EB-9743-EE95494A651B}">
      <dgm:prSet phldrT="[Текст]"/>
      <dgm:spPr/>
      <dgm:t>
        <a:bodyPr/>
        <a:lstStyle/>
        <a:p>
          <a:r>
            <a:rPr lang="ru-RU" dirty="0"/>
            <a:t>Деятельность</a:t>
          </a:r>
        </a:p>
      </dgm:t>
    </dgm:pt>
    <dgm:pt modelId="{9E9E38E7-A372-4530-A1D4-E76D64E120F9}" type="parTrans" cxnId="{EECF3149-A15D-4950-980B-DE5526785A47}">
      <dgm:prSet/>
      <dgm:spPr/>
      <dgm:t>
        <a:bodyPr/>
        <a:lstStyle/>
        <a:p>
          <a:endParaRPr lang="ru-RU"/>
        </a:p>
      </dgm:t>
    </dgm:pt>
    <dgm:pt modelId="{ACE6F78A-BDEA-4578-A0F8-448388E42002}" type="sibTrans" cxnId="{EECF3149-A15D-4950-980B-DE5526785A47}">
      <dgm:prSet/>
      <dgm:spPr/>
      <dgm:t>
        <a:bodyPr/>
        <a:lstStyle/>
        <a:p>
          <a:endParaRPr lang="ru-RU"/>
        </a:p>
      </dgm:t>
    </dgm:pt>
    <dgm:pt modelId="{3FCB7E9E-69BB-4913-BB8C-D3836B2DE777}">
      <dgm:prSet phldrT="[Текст]"/>
      <dgm:spPr/>
      <dgm:t>
        <a:bodyPr/>
        <a:lstStyle/>
        <a:p>
          <a:r>
            <a:rPr lang="ru-RU" dirty="0"/>
            <a:t>Субъект</a:t>
          </a:r>
        </a:p>
      </dgm:t>
    </dgm:pt>
    <dgm:pt modelId="{C4CB57DC-FFB0-4FC5-9DEF-0724E1E2C47B}" type="parTrans" cxnId="{37E43405-ABA6-4532-AEDD-0A72EAED2F37}">
      <dgm:prSet/>
      <dgm:spPr/>
      <dgm:t>
        <a:bodyPr/>
        <a:lstStyle/>
        <a:p>
          <a:endParaRPr lang="ru-RU"/>
        </a:p>
      </dgm:t>
    </dgm:pt>
    <dgm:pt modelId="{967FEFD6-18D0-4533-9FE0-2CE07EAE2B4C}" type="sibTrans" cxnId="{37E43405-ABA6-4532-AEDD-0A72EAED2F37}">
      <dgm:prSet/>
      <dgm:spPr/>
      <dgm:t>
        <a:bodyPr/>
        <a:lstStyle/>
        <a:p>
          <a:endParaRPr lang="ru-RU"/>
        </a:p>
      </dgm:t>
    </dgm:pt>
    <dgm:pt modelId="{773BF7E6-1668-4251-B720-8AD864D1B1ED}" type="pres">
      <dgm:prSet presAssocID="{51CAD3B3-2743-43CC-BD5A-4E3D105318CD}" presName="diagram" presStyleCnt="0">
        <dgm:presLayoutVars>
          <dgm:dir/>
          <dgm:resizeHandles val="exact"/>
        </dgm:presLayoutVars>
      </dgm:prSet>
      <dgm:spPr/>
    </dgm:pt>
    <dgm:pt modelId="{3F4729C7-1E42-4D70-8772-ED7893F8783E}" type="pres">
      <dgm:prSet presAssocID="{58CFB0AA-E99B-49EB-9743-EE95494A651B}" presName="arrow" presStyleLbl="node1" presStyleIdx="0" presStyleCnt="2">
        <dgm:presLayoutVars>
          <dgm:bulletEnabled val="1"/>
        </dgm:presLayoutVars>
      </dgm:prSet>
      <dgm:spPr/>
    </dgm:pt>
    <dgm:pt modelId="{263E6C59-EB6B-42F2-BC1F-B50CF911A484}" type="pres">
      <dgm:prSet presAssocID="{3FCB7E9E-69BB-4913-BB8C-D3836B2DE777}" presName="arrow" presStyleLbl="node1" presStyleIdx="1" presStyleCnt="2">
        <dgm:presLayoutVars>
          <dgm:bulletEnabled val="1"/>
        </dgm:presLayoutVars>
      </dgm:prSet>
      <dgm:spPr/>
    </dgm:pt>
  </dgm:ptLst>
  <dgm:cxnLst>
    <dgm:cxn modelId="{37E43405-ABA6-4532-AEDD-0A72EAED2F37}" srcId="{51CAD3B3-2743-43CC-BD5A-4E3D105318CD}" destId="{3FCB7E9E-69BB-4913-BB8C-D3836B2DE777}" srcOrd="1" destOrd="0" parTransId="{C4CB57DC-FFB0-4FC5-9DEF-0724E1E2C47B}" sibTransId="{967FEFD6-18D0-4533-9FE0-2CE07EAE2B4C}"/>
    <dgm:cxn modelId="{EECF3149-A15D-4950-980B-DE5526785A47}" srcId="{51CAD3B3-2743-43CC-BD5A-4E3D105318CD}" destId="{58CFB0AA-E99B-49EB-9743-EE95494A651B}" srcOrd="0" destOrd="0" parTransId="{9E9E38E7-A372-4530-A1D4-E76D64E120F9}" sibTransId="{ACE6F78A-BDEA-4578-A0F8-448388E42002}"/>
    <dgm:cxn modelId="{ABF99596-8EC5-49D4-BF64-F01C9F6BEC08}" type="presOf" srcId="{3FCB7E9E-69BB-4913-BB8C-D3836B2DE777}" destId="{263E6C59-EB6B-42F2-BC1F-B50CF911A484}" srcOrd="0" destOrd="0" presId="urn:microsoft.com/office/officeart/2005/8/layout/arrow5"/>
    <dgm:cxn modelId="{ABDBEBCA-0F97-4450-BE5C-95C22A69E845}" type="presOf" srcId="{58CFB0AA-E99B-49EB-9743-EE95494A651B}" destId="{3F4729C7-1E42-4D70-8772-ED7893F8783E}" srcOrd="0" destOrd="0" presId="urn:microsoft.com/office/officeart/2005/8/layout/arrow5"/>
    <dgm:cxn modelId="{CEE27DDF-85CC-41E3-B8DA-E8A3D59E4C11}" type="presOf" srcId="{51CAD3B3-2743-43CC-BD5A-4E3D105318CD}" destId="{773BF7E6-1668-4251-B720-8AD864D1B1ED}" srcOrd="0" destOrd="0" presId="urn:microsoft.com/office/officeart/2005/8/layout/arrow5"/>
    <dgm:cxn modelId="{F9B5C6F1-E044-4462-851D-F4413380FF66}" type="presParOf" srcId="{773BF7E6-1668-4251-B720-8AD864D1B1ED}" destId="{3F4729C7-1E42-4D70-8772-ED7893F8783E}" srcOrd="0" destOrd="0" presId="urn:microsoft.com/office/officeart/2005/8/layout/arrow5"/>
    <dgm:cxn modelId="{B6F2C7CC-DE8A-49BB-871B-5CA57EBA959F}" type="presParOf" srcId="{773BF7E6-1668-4251-B720-8AD864D1B1ED}" destId="{263E6C59-EB6B-42F2-BC1F-B50CF911A48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4CEE5E-76BF-4F5D-9921-F48BDA2776F2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6AC56-91F3-4E68-8EC5-83B2CBD7C73D}">
      <dgm:prSet/>
      <dgm:spPr/>
      <dgm:t>
        <a:bodyPr/>
        <a:lstStyle/>
        <a:p>
          <a:pPr rtl="0"/>
          <a:r>
            <a:rPr lang="ru-RU" dirty="0"/>
            <a:t>• Целью лицензирования является защита интере­сов государства и граждан от неумышленного или сознательного некачественного выполнения работ, соответствующих определенным видам деятель­ности в сфере информатизации.</a:t>
          </a:r>
        </a:p>
      </dgm:t>
    </dgm:pt>
    <dgm:pt modelId="{A337A9C7-A954-468D-90A9-F45DF0EDDF62}" type="parTrans" cxnId="{FCC429D2-AE9E-478C-9A70-4ED802EABFD1}">
      <dgm:prSet/>
      <dgm:spPr/>
      <dgm:t>
        <a:bodyPr/>
        <a:lstStyle/>
        <a:p>
          <a:endParaRPr lang="ru-RU"/>
        </a:p>
      </dgm:t>
    </dgm:pt>
    <dgm:pt modelId="{8CC33697-FE23-43E4-9B41-565EB48DCCBE}" type="sibTrans" cxnId="{FCC429D2-AE9E-478C-9A70-4ED802EABFD1}">
      <dgm:prSet/>
      <dgm:spPr/>
      <dgm:t>
        <a:bodyPr/>
        <a:lstStyle/>
        <a:p>
          <a:endParaRPr lang="ru-RU"/>
        </a:p>
      </dgm:t>
    </dgm:pt>
    <dgm:pt modelId="{19DFFE80-F6AA-4C4B-92A8-C0AEBC919DCA}">
      <dgm:prSet/>
      <dgm:spPr/>
      <dgm:t>
        <a:bodyPr/>
        <a:lstStyle/>
        <a:p>
          <a:pPr rtl="0"/>
          <a:r>
            <a:rPr lang="ru-RU"/>
            <a:t>• Виды деятельности в сфере информатизации, подлежащие лицензированию, а также органы, осуществляющие лицензирование конкретных ви­дов деятельности в различных областях информа­тизации, определены рядом нормативных докумен­тов.</a:t>
          </a:r>
        </a:p>
      </dgm:t>
    </dgm:pt>
    <dgm:pt modelId="{F80860C9-8999-46E1-8ABD-32A91B770343}" type="parTrans" cxnId="{43B84673-316E-4FD6-9265-EEEFCB2AB2C9}">
      <dgm:prSet/>
      <dgm:spPr/>
      <dgm:t>
        <a:bodyPr/>
        <a:lstStyle/>
        <a:p>
          <a:endParaRPr lang="ru-RU"/>
        </a:p>
      </dgm:t>
    </dgm:pt>
    <dgm:pt modelId="{C482C293-BEA9-4E87-AC78-08E86DBC0B4A}" type="sibTrans" cxnId="{43B84673-316E-4FD6-9265-EEEFCB2AB2C9}">
      <dgm:prSet/>
      <dgm:spPr/>
      <dgm:t>
        <a:bodyPr/>
        <a:lstStyle/>
        <a:p>
          <a:endParaRPr lang="ru-RU"/>
        </a:p>
      </dgm:t>
    </dgm:pt>
    <dgm:pt modelId="{68DC7344-32FA-4907-964A-743006AAAEBD}">
      <dgm:prSet/>
      <dgm:spPr/>
      <dgm:t>
        <a:bodyPr/>
        <a:lstStyle/>
        <a:p>
          <a:pPr rtl="0"/>
          <a:r>
            <a:rPr lang="ru-RU"/>
            <a:t>• Право на осуществление деятельности, подлежа­щей лицензированию, может получить субъект, от­вечающий определенным критериям, которые за­ранее определяются правилами проведения лицен­зирования и являющимися их неотъемлемой частью требованиями к предприятию-заявителю. </a:t>
          </a:r>
        </a:p>
      </dgm:t>
    </dgm:pt>
    <dgm:pt modelId="{29DA47E9-B4F4-4B0F-B76A-755AA546B2C5}" type="parTrans" cxnId="{A603FC19-AC39-4A93-BC23-8583150C804B}">
      <dgm:prSet/>
      <dgm:spPr/>
      <dgm:t>
        <a:bodyPr/>
        <a:lstStyle/>
        <a:p>
          <a:endParaRPr lang="ru-RU"/>
        </a:p>
      </dgm:t>
    </dgm:pt>
    <dgm:pt modelId="{7E649936-7778-48F4-8003-3806A6A32F48}" type="sibTrans" cxnId="{A603FC19-AC39-4A93-BC23-8583150C804B}">
      <dgm:prSet/>
      <dgm:spPr/>
      <dgm:t>
        <a:bodyPr/>
        <a:lstStyle/>
        <a:p>
          <a:endParaRPr lang="ru-RU"/>
        </a:p>
      </dgm:t>
    </dgm:pt>
    <dgm:pt modelId="{BE594ED0-786A-4BB7-80A0-A6631CBAB888}" type="pres">
      <dgm:prSet presAssocID="{F54CEE5E-76BF-4F5D-9921-F48BDA2776F2}" presName="linearFlow" presStyleCnt="0">
        <dgm:presLayoutVars>
          <dgm:dir/>
          <dgm:resizeHandles val="exact"/>
        </dgm:presLayoutVars>
      </dgm:prSet>
      <dgm:spPr/>
    </dgm:pt>
    <dgm:pt modelId="{DE7D00EA-6A7A-4C45-B751-0E656B1A9687}" type="pres">
      <dgm:prSet presAssocID="{34B6AC56-91F3-4E68-8EC5-83B2CBD7C73D}" presName="composite" presStyleCnt="0"/>
      <dgm:spPr/>
    </dgm:pt>
    <dgm:pt modelId="{13A5142E-85AB-4EE5-87B6-3A3CA26672CC}" type="pres">
      <dgm:prSet presAssocID="{34B6AC56-91F3-4E68-8EC5-83B2CBD7C73D}" presName="imgShp" presStyleLbl="fgImgPlace1" presStyleIdx="0" presStyleCnt="3"/>
      <dgm:spPr/>
    </dgm:pt>
    <dgm:pt modelId="{052C5F65-592D-4BDD-B44B-E419F0765507}" type="pres">
      <dgm:prSet presAssocID="{34B6AC56-91F3-4E68-8EC5-83B2CBD7C73D}" presName="txShp" presStyleLbl="node1" presStyleIdx="0" presStyleCnt="3">
        <dgm:presLayoutVars>
          <dgm:bulletEnabled val="1"/>
        </dgm:presLayoutVars>
      </dgm:prSet>
      <dgm:spPr/>
    </dgm:pt>
    <dgm:pt modelId="{94ED0796-DECE-4F89-B2F0-C6D08D37297D}" type="pres">
      <dgm:prSet presAssocID="{8CC33697-FE23-43E4-9B41-565EB48DCCBE}" presName="spacing" presStyleCnt="0"/>
      <dgm:spPr/>
    </dgm:pt>
    <dgm:pt modelId="{9C003DCE-5211-4559-A22C-44421BBAD9F0}" type="pres">
      <dgm:prSet presAssocID="{19DFFE80-F6AA-4C4B-92A8-C0AEBC919DCA}" presName="composite" presStyleCnt="0"/>
      <dgm:spPr/>
    </dgm:pt>
    <dgm:pt modelId="{ED4C6878-79CC-4165-BA95-19873FBE25B1}" type="pres">
      <dgm:prSet presAssocID="{19DFFE80-F6AA-4C4B-92A8-C0AEBC919DCA}" presName="imgShp" presStyleLbl="fgImgPlace1" presStyleIdx="1" presStyleCnt="3"/>
      <dgm:spPr/>
    </dgm:pt>
    <dgm:pt modelId="{F0024F7B-1E78-4AA8-937B-AF2697F27CF8}" type="pres">
      <dgm:prSet presAssocID="{19DFFE80-F6AA-4C4B-92A8-C0AEBC919DCA}" presName="txShp" presStyleLbl="node1" presStyleIdx="1" presStyleCnt="3">
        <dgm:presLayoutVars>
          <dgm:bulletEnabled val="1"/>
        </dgm:presLayoutVars>
      </dgm:prSet>
      <dgm:spPr/>
    </dgm:pt>
    <dgm:pt modelId="{9ADF9ACA-F991-46E0-9FBB-D2B808D1D2C3}" type="pres">
      <dgm:prSet presAssocID="{C482C293-BEA9-4E87-AC78-08E86DBC0B4A}" presName="spacing" presStyleCnt="0"/>
      <dgm:spPr/>
    </dgm:pt>
    <dgm:pt modelId="{E1C9EC49-A670-4338-8F29-E7693C5A8997}" type="pres">
      <dgm:prSet presAssocID="{68DC7344-32FA-4907-964A-743006AAAEBD}" presName="composite" presStyleCnt="0"/>
      <dgm:spPr/>
    </dgm:pt>
    <dgm:pt modelId="{DD108FC1-AC8E-46FA-A4FA-7F546351C924}" type="pres">
      <dgm:prSet presAssocID="{68DC7344-32FA-4907-964A-743006AAAEBD}" presName="imgShp" presStyleLbl="fgImgPlace1" presStyleIdx="2" presStyleCnt="3"/>
      <dgm:spPr/>
    </dgm:pt>
    <dgm:pt modelId="{880BF193-E541-4ED4-A976-53CED3A0A15B}" type="pres">
      <dgm:prSet presAssocID="{68DC7344-32FA-4907-964A-743006AAAEBD}" presName="txShp" presStyleLbl="node1" presStyleIdx="2" presStyleCnt="3">
        <dgm:presLayoutVars>
          <dgm:bulletEnabled val="1"/>
        </dgm:presLayoutVars>
      </dgm:prSet>
      <dgm:spPr/>
    </dgm:pt>
  </dgm:ptLst>
  <dgm:cxnLst>
    <dgm:cxn modelId="{A603FC19-AC39-4A93-BC23-8583150C804B}" srcId="{F54CEE5E-76BF-4F5D-9921-F48BDA2776F2}" destId="{68DC7344-32FA-4907-964A-743006AAAEBD}" srcOrd="2" destOrd="0" parTransId="{29DA47E9-B4F4-4B0F-B76A-755AA546B2C5}" sibTransId="{7E649936-7778-48F4-8003-3806A6A32F48}"/>
    <dgm:cxn modelId="{260B2143-34EC-4C19-B626-804FF2D115A6}" type="presOf" srcId="{34B6AC56-91F3-4E68-8EC5-83B2CBD7C73D}" destId="{052C5F65-592D-4BDD-B44B-E419F0765507}" srcOrd="0" destOrd="0" presId="urn:microsoft.com/office/officeart/2005/8/layout/vList3"/>
    <dgm:cxn modelId="{1385104A-D9A4-41D7-A4E0-E6F6D7AB86B8}" type="presOf" srcId="{68DC7344-32FA-4907-964A-743006AAAEBD}" destId="{880BF193-E541-4ED4-A976-53CED3A0A15B}" srcOrd="0" destOrd="0" presId="urn:microsoft.com/office/officeart/2005/8/layout/vList3"/>
    <dgm:cxn modelId="{1D52A64B-4A0B-4124-BDD6-55E874E62C09}" type="presOf" srcId="{F54CEE5E-76BF-4F5D-9921-F48BDA2776F2}" destId="{BE594ED0-786A-4BB7-80A0-A6631CBAB888}" srcOrd="0" destOrd="0" presId="urn:microsoft.com/office/officeart/2005/8/layout/vList3"/>
    <dgm:cxn modelId="{43B84673-316E-4FD6-9265-EEEFCB2AB2C9}" srcId="{F54CEE5E-76BF-4F5D-9921-F48BDA2776F2}" destId="{19DFFE80-F6AA-4C4B-92A8-C0AEBC919DCA}" srcOrd="1" destOrd="0" parTransId="{F80860C9-8999-46E1-8ABD-32A91B770343}" sibTransId="{C482C293-BEA9-4E87-AC78-08E86DBC0B4A}"/>
    <dgm:cxn modelId="{8A92438D-80EF-465E-8434-EEEB8EC2D608}" type="presOf" srcId="{19DFFE80-F6AA-4C4B-92A8-C0AEBC919DCA}" destId="{F0024F7B-1E78-4AA8-937B-AF2697F27CF8}" srcOrd="0" destOrd="0" presId="urn:microsoft.com/office/officeart/2005/8/layout/vList3"/>
    <dgm:cxn modelId="{FCC429D2-AE9E-478C-9A70-4ED802EABFD1}" srcId="{F54CEE5E-76BF-4F5D-9921-F48BDA2776F2}" destId="{34B6AC56-91F3-4E68-8EC5-83B2CBD7C73D}" srcOrd="0" destOrd="0" parTransId="{A337A9C7-A954-468D-90A9-F45DF0EDDF62}" sibTransId="{8CC33697-FE23-43E4-9B41-565EB48DCCBE}"/>
    <dgm:cxn modelId="{3EF1B0CB-D5E4-4BA6-B03D-117F3E4BCC17}" type="presParOf" srcId="{BE594ED0-786A-4BB7-80A0-A6631CBAB888}" destId="{DE7D00EA-6A7A-4C45-B751-0E656B1A9687}" srcOrd="0" destOrd="0" presId="urn:microsoft.com/office/officeart/2005/8/layout/vList3"/>
    <dgm:cxn modelId="{7ACEBA2F-37D7-4382-A2CB-CFA19809CEDE}" type="presParOf" srcId="{DE7D00EA-6A7A-4C45-B751-0E656B1A9687}" destId="{13A5142E-85AB-4EE5-87B6-3A3CA26672CC}" srcOrd="0" destOrd="0" presId="urn:microsoft.com/office/officeart/2005/8/layout/vList3"/>
    <dgm:cxn modelId="{319D6ADE-9B76-4410-A3F2-A461EF20FCE7}" type="presParOf" srcId="{DE7D00EA-6A7A-4C45-B751-0E656B1A9687}" destId="{052C5F65-592D-4BDD-B44B-E419F0765507}" srcOrd="1" destOrd="0" presId="urn:microsoft.com/office/officeart/2005/8/layout/vList3"/>
    <dgm:cxn modelId="{A947AD0D-715F-45FB-9C32-3739988FDD25}" type="presParOf" srcId="{BE594ED0-786A-4BB7-80A0-A6631CBAB888}" destId="{94ED0796-DECE-4F89-B2F0-C6D08D37297D}" srcOrd="1" destOrd="0" presId="urn:microsoft.com/office/officeart/2005/8/layout/vList3"/>
    <dgm:cxn modelId="{0DBF81BD-1342-40D1-8DD5-3AF0D573CACB}" type="presParOf" srcId="{BE594ED0-786A-4BB7-80A0-A6631CBAB888}" destId="{9C003DCE-5211-4559-A22C-44421BBAD9F0}" srcOrd="2" destOrd="0" presId="urn:microsoft.com/office/officeart/2005/8/layout/vList3"/>
    <dgm:cxn modelId="{A0978F34-B736-4F09-9F9C-AB6B513863B8}" type="presParOf" srcId="{9C003DCE-5211-4559-A22C-44421BBAD9F0}" destId="{ED4C6878-79CC-4165-BA95-19873FBE25B1}" srcOrd="0" destOrd="0" presId="urn:microsoft.com/office/officeart/2005/8/layout/vList3"/>
    <dgm:cxn modelId="{36E0D851-B053-4B0E-B79E-626F5E7E9A39}" type="presParOf" srcId="{9C003DCE-5211-4559-A22C-44421BBAD9F0}" destId="{F0024F7B-1E78-4AA8-937B-AF2697F27CF8}" srcOrd="1" destOrd="0" presId="urn:microsoft.com/office/officeart/2005/8/layout/vList3"/>
    <dgm:cxn modelId="{5141B101-B451-4337-B77C-D6D724E83B72}" type="presParOf" srcId="{BE594ED0-786A-4BB7-80A0-A6631CBAB888}" destId="{9ADF9ACA-F991-46E0-9FBB-D2B808D1D2C3}" srcOrd="3" destOrd="0" presId="urn:microsoft.com/office/officeart/2005/8/layout/vList3"/>
    <dgm:cxn modelId="{9786D3A6-5059-4686-8096-EB9A6798F598}" type="presParOf" srcId="{BE594ED0-786A-4BB7-80A0-A6631CBAB888}" destId="{E1C9EC49-A670-4338-8F29-E7693C5A8997}" srcOrd="4" destOrd="0" presId="urn:microsoft.com/office/officeart/2005/8/layout/vList3"/>
    <dgm:cxn modelId="{D1934F47-F778-43B4-83D8-C2518AC37B57}" type="presParOf" srcId="{E1C9EC49-A670-4338-8F29-E7693C5A8997}" destId="{DD108FC1-AC8E-46FA-A4FA-7F546351C924}" srcOrd="0" destOrd="0" presId="urn:microsoft.com/office/officeart/2005/8/layout/vList3"/>
    <dgm:cxn modelId="{569CC30B-3914-4587-91CE-2B961AA92369}" type="presParOf" srcId="{E1C9EC49-A670-4338-8F29-E7693C5A8997}" destId="{880BF193-E541-4ED4-A976-53CED3A0A15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073AE-C462-463E-8B19-CBB83954DE7D}">
      <dsp:nvSpPr>
        <dsp:cNvPr id="0" name=""/>
        <dsp:cNvSpPr/>
      </dsp:nvSpPr>
      <dsp:spPr>
        <a:xfrm rot="16200000">
          <a:off x="702077" y="-702077"/>
          <a:ext cx="2088232" cy="349238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наиболее полное удовлетво­рение информационных потребностей общества во всех сферах деятельности</a:t>
          </a:r>
        </a:p>
      </dsp:txBody>
      <dsp:txXfrm rot="5400000">
        <a:off x="-1" y="1"/>
        <a:ext cx="3492388" cy="1566174"/>
      </dsp:txXfrm>
    </dsp:sp>
    <dsp:sp modelId="{E0EC01F2-73B7-429F-B0BC-0A861B0DB701}">
      <dsp:nvSpPr>
        <dsp:cNvPr id="0" name=""/>
        <dsp:cNvSpPr/>
      </dsp:nvSpPr>
      <dsp:spPr>
        <a:xfrm>
          <a:off x="3492388" y="0"/>
          <a:ext cx="3492388" cy="20882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содействие стабилизации социально- политических отношений в государстве на основе внедрения средств вычислительной техники и телекоммуникаций</a:t>
          </a:r>
        </a:p>
      </dsp:txBody>
      <dsp:txXfrm>
        <a:off x="3492388" y="0"/>
        <a:ext cx="3492388" cy="1566174"/>
      </dsp:txXfrm>
    </dsp:sp>
    <dsp:sp modelId="{85892B84-FF1C-4427-A7D9-9FC4799DB67F}">
      <dsp:nvSpPr>
        <dsp:cNvPr id="0" name=""/>
        <dsp:cNvSpPr/>
      </dsp:nvSpPr>
      <dsp:spPr>
        <a:xfrm rot="10800000">
          <a:off x="0" y="2088232"/>
          <a:ext cx="3492388" cy="20882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повышение эффективности общественного производства</a:t>
          </a:r>
        </a:p>
      </dsp:txBody>
      <dsp:txXfrm rot="10800000">
        <a:off x="0" y="2610290"/>
        <a:ext cx="3492388" cy="1566174"/>
      </dsp:txXfrm>
    </dsp:sp>
    <dsp:sp modelId="{F99C240A-2C71-43D6-9A07-6A7A4A5145AF}">
      <dsp:nvSpPr>
        <dsp:cNvPr id="0" name=""/>
        <dsp:cNvSpPr/>
      </dsp:nvSpPr>
      <dsp:spPr>
        <a:xfrm rot="5400000">
          <a:off x="4194466" y="1386154"/>
          <a:ext cx="2088232" cy="349238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улучшение условий жизни населения</a:t>
          </a:r>
        </a:p>
      </dsp:txBody>
      <dsp:txXfrm rot="-5400000">
        <a:off x="3492387" y="2610290"/>
        <a:ext cx="3492388" cy="1566174"/>
      </dsp:txXfrm>
    </dsp:sp>
    <dsp:sp modelId="{123064CF-5F78-470C-ADC3-5E5EEA752836}">
      <dsp:nvSpPr>
        <dsp:cNvPr id="0" name=""/>
        <dsp:cNvSpPr/>
      </dsp:nvSpPr>
      <dsp:spPr>
        <a:xfrm>
          <a:off x="2444671" y="1566174"/>
          <a:ext cx="2095432" cy="104411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Цель информатизации</a:t>
          </a:r>
        </a:p>
      </dsp:txBody>
      <dsp:txXfrm>
        <a:off x="2495641" y="1617144"/>
        <a:ext cx="1993492" cy="9421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58D4D-CB64-4372-A08A-DEBBB2764872}">
      <dsp:nvSpPr>
        <dsp:cNvPr id="0" name=""/>
        <dsp:cNvSpPr/>
      </dsp:nvSpPr>
      <dsp:spPr>
        <a:xfrm>
          <a:off x="0" y="16915"/>
          <a:ext cx="6545813" cy="1883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/>
            <a:t>Законы "О лицен­зировании отдельных видов деятельности", </a:t>
          </a:r>
          <a:endParaRPr lang="en-US" sz="3500" kern="1200"/>
        </a:p>
      </dsp:txBody>
      <dsp:txXfrm>
        <a:off x="91955" y="108870"/>
        <a:ext cx="6361903" cy="1699789"/>
      </dsp:txXfrm>
    </dsp:sp>
    <dsp:sp modelId="{BA3C8F43-8E03-4E99-91A1-9BE2982AF8F0}">
      <dsp:nvSpPr>
        <dsp:cNvPr id="0" name=""/>
        <dsp:cNvSpPr/>
      </dsp:nvSpPr>
      <dsp:spPr>
        <a:xfrm>
          <a:off x="0" y="2001415"/>
          <a:ext cx="6545813" cy="1883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/>
            <a:t>"Об ин­формации, информатизации и защите информации».</a:t>
          </a:r>
          <a:endParaRPr lang="en-US" sz="3500" kern="1200"/>
        </a:p>
      </dsp:txBody>
      <dsp:txXfrm>
        <a:off x="91955" y="2093370"/>
        <a:ext cx="6361903" cy="1699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63BE2-5693-474D-8150-33B152DC784D}">
      <dsp:nvSpPr>
        <dsp:cNvPr id="0" name=""/>
        <dsp:cNvSpPr/>
      </dsp:nvSpPr>
      <dsp:spPr>
        <a:xfrm>
          <a:off x="1026010" y="0"/>
          <a:ext cx="3603812" cy="36038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118C0-E64C-4DAA-902B-EBFCAC41F0EC}">
      <dsp:nvSpPr>
        <dsp:cNvPr id="0" name=""/>
        <dsp:cNvSpPr/>
      </dsp:nvSpPr>
      <dsp:spPr>
        <a:xfrm>
          <a:off x="2827916" y="362316"/>
          <a:ext cx="2342477" cy="853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Информационные ресурсы</a:t>
          </a:r>
        </a:p>
      </dsp:txBody>
      <dsp:txXfrm>
        <a:off x="2869560" y="403960"/>
        <a:ext cx="2259189" cy="769801"/>
      </dsp:txXfrm>
    </dsp:sp>
    <dsp:sp modelId="{18462978-CA81-4F57-9A01-7C4BE08B8E98}">
      <dsp:nvSpPr>
        <dsp:cNvPr id="0" name=""/>
        <dsp:cNvSpPr/>
      </dsp:nvSpPr>
      <dsp:spPr>
        <a:xfrm>
          <a:off x="2827916" y="1322042"/>
          <a:ext cx="2342477" cy="853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Технологии</a:t>
          </a:r>
        </a:p>
      </dsp:txBody>
      <dsp:txXfrm>
        <a:off x="2869560" y="1363686"/>
        <a:ext cx="2259189" cy="769801"/>
      </dsp:txXfrm>
    </dsp:sp>
    <dsp:sp modelId="{5B0ED395-FC50-4582-83BD-1A238B544C2F}">
      <dsp:nvSpPr>
        <dsp:cNvPr id="0" name=""/>
        <dsp:cNvSpPr/>
      </dsp:nvSpPr>
      <dsp:spPr>
        <a:xfrm>
          <a:off x="2827916" y="2281769"/>
          <a:ext cx="2342477" cy="853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Инфраструктура</a:t>
          </a:r>
        </a:p>
      </dsp:txBody>
      <dsp:txXfrm>
        <a:off x="2869560" y="2323413"/>
        <a:ext cx="2259189" cy="7698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7CF7F-6A34-4E09-852F-04D2CC25E3B5}">
      <dsp:nvSpPr>
        <dsp:cNvPr id="0" name=""/>
        <dsp:cNvSpPr/>
      </dsp:nvSpPr>
      <dsp:spPr>
        <a:xfrm>
          <a:off x="516657" y="0"/>
          <a:ext cx="5112567" cy="51125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38A90-3145-4BA9-B3F0-083A0B2AFFEE}">
      <dsp:nvSpPr>
        <dsp:cNvPr id="0" name=""/>
        <dsp:cNvSpPr/>
      </dsp:nvSpPr>
      <dsp:spPr>
        <a:xfrm>
          <a:off x="3072940" y="514002"/>
          <a:ext cx="3323168" cy="12102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средства информационного взаимодействия граждан и организаций</a:t>
          </a:r>
        </a:p>
      </dsp:txBody>
      <dsp:txXfrm>
        <a:off x="3132019" y="573081"/>
        <a:ext cx="3205010" cy="1092082"/>
      </dsp:txXfrm>
    </dsp:sp>
    <dsp:sp modelId="{C7D1E0A7-582E-4DC9-B621-E045CC40F12C}">
      <dsp:nvSpPr>
        <dsp:cNvPr id="0" name=""/>
        <dsp:cNvSpPr/>
      </dsp:nvSpPr>
      <dsp:spPr>
        <a:xfrm>
          <a:off x="3072940" y="1875523"/>
          <a:ext cx="3323168" cy="12102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организационные структуры</a:t>
          </a:r>
        </a:p>
      </dsp:txBody>
      <dsp:txXfrm>
        <a:off x="3132019" y="1934602"/>
        <a:ext cx="3205010" cy="1092082"/>
      </dsp:txXfrm>
    </dsp:sp>
    <dsp:sp modelId="{72D452EE-8BFD-4E9B-B38C-E320D5A02D58}">
      <dsp:nvSpPr>
        <dsp:cNvPr id="0" name=""/>
        <dsp:cNvSpPr/>
      </dsp:nvSpPr>
      <dsp:spPr>
        <a:xfrm>
          <a:off x="3072940" y="3237043"/>
          <a:ext cx="3323168" cy="12102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Информационные ресурсы</a:t>
          </a:r>
        </a:p>
      </dsp:txBody>
      <dsp:txXfrm>
        <a:off x="3132019" y="3296122"/>
        <a:ext cx="3205010" cy="10920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56319-214A-47CF-97A5-0C4A84792012}">
      <dsp:nvSpPr>
        <dsp:cNvPr id="0" name=""/>
        <dsp:cNvSpPr/>
      </dsp:nvSpPr>
      <dsp:spPr>
        <a:xfrm>
          <a:off x="557676" y="687687"/>
          <a:ext cx="5390872" cy="278597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3BAED-5CB2-4B51-88A5-722E0520C35C}">
      <dsp:nvSpPr>
        <dsp:cNvPr id="0" name=""/>
        <dsp:cNvSpPr/>
      </dsp:nvSpPr>
      <dsp:spPr>
        <a:xfrm>
          <a:off x="718782" y="1013510"/>
          <a:ext cx="2503347" cy="23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- высокий процент городских жителей,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- высо­кий процент молодых, 15-16-летних людей, активных, способных и желающих осваивать компьютерный мир</a:t>
          </a:r>
        </a:p>
      </dsp:txBody>
      <dsp:txXfrm>
        <a:off x="718782" y="1013510"/>
        <a:ext cx="2503347" cy="2383363"/>
      </dsp:txXfrm>
    </dsp:sp>
    <dsp:sp modelId="{F3CBD4C8-8A0E-4651-BFAD-174252E09FDF}">
      <dsp:nvSpPr>
        <dsp:cNvPr id="0" name=""/>
        <dsp:cNvSpPr/>
      </dsp:nvSpPr>
      <dsp:spPr>
        <a:xfrm>
          <a:off x="3277898" y="1013510"/>
          <a:ext cx="2503347" cy="23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- неразвитые информационные потребности населения ,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- неготовность общества жить в условиях открытого общества</a:t>
          </a:r>
        </a:p>
      </dsp:txBody>
      <dsp:txXfrm>
        <a:off x="3277898" y="1013510"/>
        <a:ext cx="2503347" cy="2383363"/>
      </dsp:txXfrm>
    </dsp:sp>
    <dsp:sp modelId="{CD7BBDE0-E384-47B5-A101-7F6B50C9611D}">
      <dsp:nvSpPr>
        <dsp:cNvPr id="0" name=""/>
        <dsp:cNvSpPr/>
      </dsp:nvSpPr>
      <dsp:spPr>
        <a:xfrm>
          <a:off x="0" y="130154"/>
          <a:ext cx="1053388" cy="1053388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9209A-BB7C-4455-9572-0B08312A23EF}">
      <dsp:nvSpPr>
        <dsp:cNvPr id="0" name=""/>
        <dsp:cNvSpPr/>
      </dsp:nvSpPr>
      <dsp:spPr>
        <a:xfrm>
          <a:off x="5204980" y="508978"/>
          <a:ext cx="991424" cy="3397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CFC315-371F-4AFC-A768-FBDBA87A61B9}">
      <dsp:nvSpPr>
        <dsp:cNvPr id="0" name=""/>
        <dsp:cNvSpPr/>
      </dsp:nvSpPr>
      <dsp:spPr>
        <a:xfrm>
          <a:off x="3253112" y="1018606"/>
          <a:ext cx="619" cy="2276341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FC8F6-3E82-4C91-BCD9-1689B5B582F0}">
      <dsp:nvSpPr>
        <dsp:cNvPr id="0" name=""/>
        <dsp:cNvSpPr/>
      </dsp:nvSpPr>
      <dsp:spPr>
        <a:xfrm>
          <a:off x="0" y="302750"/>
          <a:ext cx="7128792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• обеспечение широкого, свободного доступа к информационным ресурсам;</a:t>
          </a:r>
        </a:p>
      </dsp:txBody>
      <dsp:txXfrm>
        <a:off x="50889" y="353639"/>
        <a:ext cx="7027014" cy="940692"/>
      </dsp:txXfrm>
    </dsp:sp>
    <dsp:sp modelId="{EB1E95BB-B627-4859-B828-5794C9D4CA11}">
      <dsp:nvSpPr>
        <dsp:cNvPr id="0" name=""/>
        <dsp:cNvSpPr/>
      </dsp:nvSpPr>
      <dsp:spPr>
        <a:xfrm>
          <a:off x="0" y="1422980"/>
          <a:ext cx="7128792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• обеспечение граждан общественно значимой и востребуемой информацией;</a:t>
          </a:r>
        </a:p>
      </dsp:txBody>
      <dsp:txXfrm>
        <a:off x="50889" y="1473869"/>
        <a:ext cx="7027014" cy="940692"/>
      </dsp:txXfrm>
    </dsp:sp>
    <dsp:sp modelId="{77316871-2BCF-488D-B395-950054D7D236}">
      <dsp:nvSpPr>
        <dsp:cNvPr id="0" name=""/>
        <dsp:cNvSpPr/>
      </dsp:nvSpPr>
      <dsp:spPr>
        <a:xfrm>
          <a:off x="0" y="2543211"/>
          <a:ext cx="7128792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• подготовка человека к жизни и работе в грядущем информационном веке.</a:t>
          </a:r>
        </a:p>
      </dsp:txBody>
      <dsp:txXfrm>
        <a:off x="50889" y="2594100"/>
        <a:ext cx="7027014" cy="9406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1696B-1373-4E9C-BECD-6584D2ED1C6B}">
      <dsp:nvSpPr>
        <dsp:cNvPr id="0" name=""/>
        <dsp:cNvSpPr/>
      </dsp:nvSpPr>
      <dsp:spPr>
        <a:xfrm>
          <a:off x="0" y="121751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качеством элементной базы средств информатизации;</a:t>
          </a:r>
        </a:p>
      </dsp:txBody>
      <dsp:txXfrm>
        <a:off x="17134" y="138885"/>
        <a:ext cx="7454564" cy="316732"/>
      </dsp:txXfrm>
    </dsp:sp>
    <dsp:sp modelId="{3C586873-30B6-498F-BCBE-92B5D18B8673}">
      <dsp:nvSpPr>
        <dsp:cNvPr id="0" name=""/>
        <dsp:cNvSpPr/>
      </dsp:nvSpPr>
      <dsp:spPr>
        <a:xfrm>
          <a:off x="0" y="515951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их безопасностью;</a:t>
          </a:r>
        </a:p>
      </dsp:txBody>
      <dsp:txXfrm>
        <a:off x="17134" y="533085"/>
        <a:ext cx="7454564" cy="316732"/>
      </dsp:txXfrm>
    </dsp:sp>
    <dsp:sp modelId="{EFCA63AA-EF82-47E8-9EEE-6B0B926EE462}">
      <dsp:nvSpPr>
        <dsp:cNvPr id="0" name=""/>
        <dsp:cNvSpPr/>
      </dsp:nvSpPr>
      <dsp:spPr>
        <a:xfrm>
          <a:off x="0" y="910151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совместимостью с другими средствами;</a:t>
          </a:r>
        </a:p>
      </dsp:txBody>
      <dsp:txXfrm>
        <a:off x="17134" y="927285"/>
        <a:ext cx="7454564" cy="316732"/>
      </dsp:txXfrm>
    </dsp:sp>
    <dsp:sp modelId="{00F79761-7CA6-412F-BEEE-B26246A3F375}">
      <dsp:nvSpPr>
        <dsp:cNvPr id="0" name=""/>
        <dsp:cNvSpPr/>
      </dsp:nvSpPr>
      <dsp:spPr>
        <a:xfrm>
          <a:off x="0" y="1304351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уровнем помех;</a:t>
          </a:r>
        </a:p>
      </dsp:txBody>
      <dsp:txXfrm>
        <a:off x="17134" y="1321485"/>
        <a:ext cx="7454564" cy="316732"/>
      </dsp:txXfrm>
    </dsp:sp>
    <dsp:sp modelId="{E4C18F76-C608-4E98-9644-A925FD0B35AA}">
      <dsp:nvSpPr>
        <dsp:cNvPr id="0" name=""/>
        <dsp:cNvSpPr/>
      </dsp:nvSpPr>
      <dsp:spPr>
        <a:xfrm>
          <a:off x="0" y="1698552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степенью экологичности;</a:t>
          </a:r>
        </a:p>
      </dsp:txBody>
      <dsp:txXfrm>
        <a:off x="17134" y="1715686"/>
        <a:ext cx="7454564" cy="316732"/>
      </dsp:txXfrm>
    </dsp:sp>
    <dsp:sp modelId="{70C54A6C-E5A6-4FA8-80AE-36EA5554A98E}">
      <dsp:nvSpPr>
        <dsp:cNvPr id="0" name=""/>
        <dsp:cNvSpPr/>
      </dsp:nvSpPr>
      <dsp:spPr>
        <a:xfrm>
          <a:off x="0" y="2092752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функциональными характеристиками;</a:t>
          </a:r>
        </a:p>
      </dsp:txBody>
      <dsp:txXfrm>
        <a:off x="17134" y="2109886"/>
        <a:ext cx="7454564" cy="316732"/>
      </dsp:txXfrm>
    </dsp:sp>
    <dsp:sp modelId="{CD545070-B680-4FCA-AE0D-D9A988A245D5}">
      <dsp:nvSpPr>
        <dsp:cNvPr id="0" name=""/>
        <dsp:cNvSpPr/>
      </dsp:nvSpPr>
      <dsp:spPr>
        <a:xfrm>
          <a:off x="0" y="2486951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устойчивостью к внешним воздействиям;</a:t>
          </a:r>
        </a:p>
      </dsp:txBody>
      <dsp:txXfrm>
        <a:off x="17134" y="2504085"/>
        <a:ext cx="7454564" cy="316732"/>
      </dsp:txXfrm>
    </dsp:sp>
    <dsp:sp modelId="{1DD9DC29-2BF1-49F6-A0F1-2B8BEC429C55}">
      <dsp:nvSpPr>
        <dsp:cNvPr id="0" name=""/>
        <dsp:cNvSpPr/>
      </dsp:nvSpPr>
      <dsp:spPr>
        <a:xfrm>
          <a:off x="0" y="2881152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надежностью;</a:t>
          </a:r>
        </a:p>
      </dsp:txBody>
      <dsp:txXfrm>
        <a:off x="17134" y="2898286"/>
        <a:ext cx="7454564" cy="316732"/>
      </dsp:txXfrm>
    </dsp:sp>
    <dsp:sp modelId="{2C0E6BCB-C0F0-4031-88A4-26FB5C33DDF6}">
      <dsp:nvSpPr>
        <dsp:cNvPr id="0" name=""/>
        <dsp:cNvSpPr/>
      </dsp:nvSpPr>
      <dsp:spPr>
        <a:xfrm>
          <a:off x="0" y="3275352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конструкцией;</a:t>
          </a:r>
        </a:p>
      </dsp:txBody>
      <dsp:txXfrm>
        <a:off x="17134" y="3292486"/>
        <a:ext cx="7454564" cy="316732"/>
      </dsp:txXfrm>
    </dsp:sp>
    <dsp:sp modelId="{28D596C4-746A-43E3-94C1-38500C0B3597}">
      <dsp:nvSpPr>
        <dsp:cNvPr id="0" name=""/>
        <dsp:cNvSpPr/>
      </dsp:nvSpPr>
      <dsp:spPr>
        <a:xfrm>
          <a:off x="0" y="3669552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параметрами электропитания;</a:t>
          </a:r>
        </a:p>
      </dsp:txBody>
      <dsp:txXfrm>
        <a:off x="17134" y="3686686"/>
        <a:ext cx="7454564" cy="316732"/>
      </dsp:txXfrm>
    </dsp:sp>
    <dsp:sp modelId="{628D5D4D-35C7-459A-B0D9-2943ECB412B6}">
      <dsp:nvSpPr>
        <dsp:cNvPr id="0" name=""/>
        <dsp:cNvSpPr/>
      </dsp:nvSpPr>
      <dsp:spPr>
        <a:xfrm>
          <a:off x="0" y="4063752"/>
          <a:ext cx="7488832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• соответствием принципам открытых систем.</a:t>
          </a:r>
        </a:p>
      </dsp:txBody>
      <dsp:txXfrm>
        <a:off x="17134" y="4080886"/>
        <a:ext cx="7454564" cy="3167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43DB9-22BA-48B9-B7AE-433D0F0E948F}">
      <dsp:nvSpPr>
        <dsp:cNvPr id="0" name=""/>
        <dsp:cNvSpPr/>
      </dsp:nvSpPr>
      <dsp:spPr>
        <a:xfrm>
          <a:off x="0" y="0"/>
          <a:ext cx="7776864" cy="1418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i="1" kern="1200" dirty="0"/>
            <a:t>• </a:t>
          </a:r>
          <a:r>
            <a:rPr lang="ru-RU" sz="1600" kern="1200" dirty="0"/>
            <a:t>создания условий для деятельности предприятий, учреждений, организаций и предпринимателей на едином товарном рынке Российской Федерации, а также для участия в международном экономи­ческом, научно-техническом сотрудничестве и меж­дународной торговле;</a:t>
          </a:r>
        </a:p>
      </dsp:txBody>
      <dsp:txXfrm>
        <a:off x="69224" y="69224"/>
        <a:ext cx="7638416" cy="1279620"/>
      </dsp:txXfrm>
    </dsp:sp>
    <dsp:sp modelId="{3D869333-CEF7-4577-9314-FE8E0E69C858}">
      <dsp:nvSpPr>
        <dsp:cNvPr id="0" name=""/>
        <dsp:cNvSpPr/>
      </dsp:nvSpPr>
      <dsp:spPr>
        <a:xfrm>
          <a:off x="0" y="1442302"/>
          <a:ext cx="7776864" cy="774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• содействия потребителям в компетентном выборе продукции;</a:t>
          </a:r>
        </a:p>
      </dsp:txBody>
      <dsp:txXfrm>
        <a:off x="37799" y="1480101"/>
        <a:ext cx="7701266" cy="698727"/>
      </dsp:txXfrm>
    </dsp:sp>
    <dsp:sp modelId="{ACABD851-AE35-46E1-82C0-C9E7A9FD1AE1}">
      <dsp:nvSpPr>
        <dsp:cNvPr id="0" name=""/>
        <dsp:cNvSpPr/>
      </dsp:nvSpPr>
      <dsp:spPr>
        <a:xfrm>
          <a:off x="0" y="2202779"/>
          <a:ext cx="7776864" cy="774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• защиты потребителя от недобросовестности изго­товителя (продавца, исполнителя);</a:t>
          </a:r>
        </a:p>
      </dsp:txBody>
      <dsp:txXfrm>
        <a:off x="37799" y="2240578"/>
        <a:ext cx="7701266" cy="698727"/>
      </dsp:txXfrm>
    </dsp:sp>
    <dsp:sp modelId="{EFC6B762-2FD2-4A01-AE59-9C414C333C7F}">
      <dsp:nvSpPr>
        <dsp:cNvPr id="0" name=""/>
        <dsp:cNvSpPr/>
      </dsp:nvSpPr>
      <dsp:spPr>
        <a:xfrm>
          <a:off x="0" y="2998700"/>
          <a:ext cx="7776864" cy="774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• </a:t>
          </a:r>
          <a:r>
            <a:rPr lang="ru-RU" sz="1600" kern="1200" dirty="0"/>
            <a:t>контроля безопасности продукции для окружаю­щей среды, жизни, здоровья и имущества</a:t>
          </a:r>
          <a:r>
            <a:rPr lang="ru-RU" sz="1400" kern="1200" dirty="0"/>
            <a:t>;</a:t>
          </a:r>
        </a:p>
      </dsp:txBody>
      <dsp:txXfrm>
        <a:off x="37799" y="3036499"/>
        <a:ext cx="7701266" cy="698727"/>
      </dsp:txXfrm>
    </dsp:sp>
    <dsp:sp modelId="{48C20563-95CA-4F15-9565-A84690E87CDB}">
      <dsp:nvSpPr>
        <dsp:cNvPr id="0" name=""/>
        <dsp:cNvSpPr/>
      </dsp:nvSpPr>
      <dsp:spPr>
        <a:xfrm>
          <a:off x="0" y="3783614"/>
          <a:ext cx="7776864" cy="774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• подтверждения показателей качества продукции, заявленных изготовителем.</a:t>
          </a:r>
        </a:p>
      </dsp:txBody>
      <dsp:txXfrm>
        <a:off x="37799" y="3821413"/>
        <a:ext cx="7701266" cy="6987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729C7-1E42-4D70-8772-ED7893F8783E}">
      <dsp:nvSpPr>
        <dsp:cNvPr id="0" name=""/>
        <dsp:cNvSpPr/>
      </dsp:nvSpPr>
      <dsp:spPr>
        <a:xfrm rot="16200000">
          <a:off x="1683" y="600476"/>
          <a:ext cx="3623458" cy="362345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Деятельность</a:t>
          </a:r>
        </a:p>
      </dsp:txBody>
      <dsp:txXfrm rot="5400000">
        <a:off x="1683" y="1506340"/>
        <a:ext cx="2989353" cy="1811729"/>
      </dsp:txXfrm>
    </dsp:sp>
    <dsp:sp modelId="{263E6C59-EB6B-42F2-BC1F-B50CF911A484}">
      <dsp:nvSpPr>
        <dsp:cNvPr id="0" name=""/>
        <dsp:cNvSpPr/>
      </dsp:nvSpPr>
      <dsp:spPr>
        <a:xfrm rot="5400000">
          <a:off x="3863095" y="600476"/>
          <a:ext cx="3623458" cy="362345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Субъект</a:t>
          </a:r>
        </a:p>
      </dsp:txBody>
      <dsp:txXfrm rot="-5400000">
        <a:off x="4497200" y="1506341"/>
        <a:ext cx="2989353" cy="18117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C5F65-592D-4BDD-B44B-E419F0765507}">
      <dsp:nvSpPr>
        <dsp:cNvPr id="0" name=""/>
        <dsp:cNvSpPr/>
      </dsp:nvSpPr>
      <dsp:spPr>
        <a:xfrm rot="10800000">
          <a:off x="1727106" y="2242"/>
          <a:ext cx="5602582" cy="12637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265" tIns="53340" rIns="99568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• Целью лицензирования является защита интере­сов государства и граждан от неумышленного или сознательного некачественного выполнения работ, соответствующих определенным видам деятель­ности в сфере информатизации.</a:t>
          </a:r>
        </a:p>
      </dsp:txBody>
      <dsp:txXfrm rot="10800000">
        <a:off x="2043036" y="2242"/>
        <a:ext cx="5286652" cy="1263719"/>
      </dsp:txXfrm>
    </dsp:sp>
    <dsp:sp modelId="{13A5142E-85AB-4EE5-87B6-3A3CA26672CC}">
      <dsp:nvSpPr>
        <dsp:cNvPr id="0" name=""/>
        <dsp:cNvSpPr/>
      </dsp:nvSpPr>
      <dsp:spPr>
        <a:xfrm>
          <a:off x="1095246" y="2242"/>
          <a:ext cx="1263719" cy="12637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0024F7B-1E78-4AA8-937B-AF2697F27CF8}">
      <dsp:nvSpPr>
        <dsp:cNvPr id="0" name=""/>
        <dsp:cNvSpPr/>
      </dsp:nvSpPr>
      <dsp:spPr>
        <a:xfrm rot="10800000">
          <a:off x="1727106" y="1643192"/>
          <a:ext cx="5602582" cy="12637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265" tIns="53340" rIns="99568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Виды деятельности в сфере информатизации, подлежащие лицензированию, а также органы, осуществляющие лицензирование конкретных ви­дов деятельности в различных областях информа­тизации, определены рядом нормативных докумен­тов.</a:t>
          </a:r>
        </a:p>
      </dsp:txBody>
      <dsp:txXfrm rot="10800000">
        <a:off x="2043036" y="1643192"/>
        <a:ext cx="5286652" cy="1263719"/>
      </dsp:txXfrm>
    </dsp:sp>
    <dsp:sp modelId="{ED4C6878-79CC-4165-BA95-19873FBE25B1}">
      <dsp:nvSpPr>
        <dsp:cNvPr id="0" name=""/>
        <dsp:cNvSpPr/>
      </dsp:nvSpPr>
      <dsp:spPr>
        <a:xfrm>
          <a:off x="1095246" y="1643192"/>
          <a:ext cx="1263719" cy="12637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80BF193-E541-4ED4-A976-53CED3A0A15B}">
      <dsp:nvSpPr>
        <dsp:cNvPr id="0" name=""/>
        <dsp:cNvSpPr/>
      </dsp:nvSpPr>
      <dsp:spPr>
        <a:xfrm rot="10800000">
          <a:off x="1727106" y="3284141"/>
          <a:ext cx="5602582" cy="12637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265" tIns="53340" rIns="99568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• Право на осуществление деятельности, подлежа­щей лицензированию, может получить субъект, от­вечающий определенным критериям, которые за­ранее определяются правилами проведения лицен­зирования и являющимися их неотъемлемой частью требованиями к предприятию-заявителю. </a:t>
          </a:r>
        </a:p>
      </dsp:txBody>
      <dsp:txXfrm rot="10800000">
        <a:off x="2043036" y="3284141"/>
        <a:ext cx="5286652" cy="1263719"/>
      </dsp:txXfrm>
    </dsp:sp>
    <dsp:sp modelId="{DD108FC1-AC8E-46FA-A4FA-7F546351C924}">
      <dsp:nvSpPr>
        <dsp:cNvPr id="0" name=""/>
        <dsp:cNvSpPr/>
      </dsp:nvSpPr>
      <dsp:spPr>
        <a:xfrm>
          <a:off x="1095246" y="3284141"/>
          <a:ext cx="1263719" cy="12637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996952"/>
            <a:ext cx="5723468" cy="1828090"/>
          </a:xfrm>
        </p:spPr>
        <p:txBody>
          <a:bodyPr>
            <a:noAutofit/>
          </a:bodyPr>
          <a:lstStyle/>
          <a:p>
            <a:pPr lvl="0"/>
            <a:r>
              <a:rPr lang="ru-RU" sz="3200" dirty="0"/>
              <a:t>СУЩНОСТЬ ПРОЦЕССА ИНФОРМА­ТИЗАЦИИ И ОСНОВНЫЕ ПОЛОЖЕНИЯ ГОСУДАРСТВЕННОЙ ПОЛИТИКИ В СФЕ­РЕ ИНФОРМАТИЗАЦИИ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/>
              <a:t>Хабибрахманова Алсу Ильгамовна</a:t>
            </a:r>
          </a:p>
        </p:txBody>
      </p:sp>
    </p:spTree>
    <p:extLst>
      <p:ext uri="{BB962C8B-B14F-4D97-AF65-F5344CB8AC3E}">
        <p14:creationId xmlns:p14="http://schemas.microsoft.com/office/powerpoint/2010/main" val="80026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775" y="684604"/>
            <a:ext cx="7184180" cy="914453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В этом Федеральном законе используется еще несколько понятий:</a:t>
            </a:r>
            <a:br>
              <a:rPr lang="ru-RU" sz="2800" dirty="0"/>
            </a:br>
            <a:endParaRPr lang="ru-RU" sz="27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1700808"/>
            <a:ext cx="7416824" cy="4536504"/>
          </a:xfrm>
        </p:spPr>
        <p:txBody>
          <a:bodyPr>
            <a:normAutofit fontScale="47500" lnSpcReduction="20000"/>
          </a:bodyPr>
          <a:lstStyle/>
          <a:p>
            <a:r>
              <a:rPr lang="ru-RU" sz="3600" b="1" dirty="0"/>
              <a:t>конфиденциальная информация </a:t>
            </a:r>
            <a:r>
              <a:rPr lang="ru-RU" sz="3600" dirty="0"/>
              <a:t>- документированная информация, доступ к которой ограничивается в соответствии с законодательством Российской Федерации;</a:t>
            </a:r>
          </a:p>
          <a:p>
            <a:r>
              <a:rPr lang="ru-RU" sz="3600" b="1" dirty="0"/>
              <a:t>собственник информационных ресурсов, информационных систем, технологий и средств их обеспечения </a:t>
            </a:r>
            <a:r>
              <a:rPr lang="ru-RU" sz="3600" dirty="0"/>
              <a:t>- субъект, в полном объеме реализующий полномочия владения, пользования, распоряжения указанными объектами;</a:t>
            </a:r>
          </a:p>
          <a:p>
            <a:r>
              <a:rPr lang="ru-RU" sz="3600" b="1" dirty="0"/>
              <a:t>владелец информационных ресурсов, информационных систем, технологий и средств их обеспечения </a:t>
            </a:r>
            <a:r>
              <a:rPr lang="ru-RU" sz="3600" dirty="0"/>
              <a:t>- субъект, осуществляющий владение и пользование указанными объектами и реализующий полномочия распоряжения в пределах, установленных законом;</a:t>
            </a:r>
          </a:p>
          <a:p>
            <a:r>
              <a:rPr lang="ru-RU" sz="3600" b="1" dirty="0"/>
              <a:t>пользователь (потребитель) информации </a:t>
            </a:r>
            <a:r>
              <a:rPr lang="ru-RU" sz="3600" dirty="0"/>
              <a:t>- субъект, обращающийся к информационной системе или посреднику за получением необходимой ему информации и пользующийся ею.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655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5381" y="688938"/>
            <a:ext cx="6965245" cy="1202485"/>
          </a:xfrm>
        </p:spPr>
        <p:txBody>
          <a:bodyPr>
            <a:noAutofit/>
          </a:bodyPr>
          <a:lstStyle/>
          <a:p>
            <a:r>
              <a:rPr lang="ru-RU" sz="2800" dirty="0"/>
              <a:t>Основными направлениями государственной политики в сфере информатизации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4032448"/>
          </a:xfrm>
        </p:spPr>
        <p:txBody>
          <a:bodyPr>
            <a:noAutofit/>
          </a:bodyPr>
          <a:lstStyle/>
          <a:p>
            <a:r>
              <a:rPr lang="ru-RU" sz="1800" dirty="0"/>
              <a:t>• обеспечение условий для развития и защиты всех форм собственности на информационные ресурсы;</a:t>
            </a:r>
          </a:p>
          <a:p>
            <a:r>
              <a:rPr lang="ru-RU" sz="1800" dirty="0"/>
              <a:t>• формирование и защита государственных инфор­мационных ресурсов; создание и развитие феде­ральных и региональных информационных систем и сетей, обеспечение их совместимости и взаимо­действия в едином информационном пространстве Российской Федерации;</a:t>
            </a:r>
          </a:p>
          <a:p>
            <a:r>
              <a:rPr lang="ru-RU" sz="1800" dirty="0"/>
              <a:t>• создание условий для качественного и эффек­тивного информационного обеспечения граждан, органов государственной власти, органов местного самоуправления, организаций и общественных объ­единений на основе государственных информаци­онных ресурсов;</a:t>
            </a:r>
          </a:p>
          <a:p>
            <a:r>
              <a:rPr lang="ru-RU" sz="1800" dirty="0"/>
              <a:t>• обеспечение национальной безопасности в сфере информатизации, а также обеспечение реализации прав граждан, организаций в условиях информати­зации;</a:t>
            </a:r>
          </a:p>
        </p:txBody>
      </p:sp>
    </p:spTree>
    <p:extLst>
      <p:ext uri="{BB962C8B-B14F-4D97-AF65-F5344CB8AC3E}">
        <p14:creationId xmlns:p14="http://schemas.microsoft.com/office/powerpoint/2010/main" val="24569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5381" y="688938"/>
            <a:ext cx="6965245" cy="1202485"/>
          </a:xfrm>
        </p:spPr>
        <p:txBody>
          <a:bodyPr>
            <a:noAutofit/>
          </a:bodyPr>
          <a:lstStyle/>
          <a:p>
            <a:r>
              <a:rPr lang="ru-RU" sz="2800" dirty="0"/>
              <a:t>Основными направлениями государственной политики в сфере информатизации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4032448"/>
          </a:xfrm>
        </p:spPr>
        <p:txBody>
          <a:bodyPr>
            <a:noAutofit/>
          </a:bodyPr>
          <a:lstStyle/>
          <a:p>
            <a:r>
              <a:rPr lang="ru-RU" sz="1800" dirty="0"/>
              <a:t>• содействие формированию рынка информацион­ных ресурсов, услуг, информационных систем, тех­нологий, средств их обеспечения;</a:t>
            </a:r>
          </a:p>
          <a:p>
            <a:r>
              <a:rPr lang="ru-RU" sz="1800" dirty="0"/>
              <a:t>• формирование и осуществление единой науч­но-технической и промышленной политики в сфере информатизации с учетом современного мирового уровня развития информационных техно­логий;</a:t>
            </a:r>
          </a:p>
          <a:p>
            <a:r>
              <a:rPr lang="ru-RU" sz="1800" dirty="0"/>
              <a:t>• поддержка проектов и программ информатиза­ции;</a:t>
            </a:r>
          </a:p>
          <a:p>
            <a:r>
              <a:rPr lang="ru-RU" sz="1800" dirty="0"/>
              <a:t>• создание и совершенствование системы привлече­ния инвестиций и механизма стимулирования разра­ботки и реализации проектов информатизации;</a:t>
            </a:r>
          </a:p>
          <a:p>
            <a:r>
              <a:rPr lang="ru-RU" sz="1800" dirty="0"/>
              <a:t>• развитие законодательства в сфере информаци­онных процессов, информатизации и защиты ин­формации.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488832" cy="4248472"/>
          </a:xfrm>
        </p:spPr>
        <p:txBody>
          <a:bodyPr>
            <a:normAutofit/>
          </a:bodyPr>
          <a:lstStyle/>
          <a:p>
            <a:r>
              <a:rPr lang="ru-RU" b="1" i="1" dirty="0"/>
              <a:t>Единое     информационное     пространство </a:t>
            </a:r>
            <a:r>
              <a:rPr lang="ru-RU" dirty="0"/>
              <a:t>представляет собой совокупность баз и банков данных, технологий их ведения и использования, информационно-теле­коммуникационных систем и сетей, функ­ционирующих на основе единых принци­пов и по общим правилам, обеспечи­вающим информационное взаимодействие организаций и граждан, а также удовлет­ворение их информационных потребно­стей.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128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370406"/>
              </p:ext>
            </p:extLst>
          </p:nvPr>
        </p:nvGraphicFramePr>
        <p:xfrm>
          <a:off x="1187624" y="980728"/>
          <a:ext cx="6912767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551723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Информационное пространство</a:t>
            </a:r>
          </a:p>
        </p:txBody>
      </p:sp>
    </p:spTree>
    <p:extLst>
      <p:ext uri="{BB962C8B-B14F-4D97-AF65-F5344CB8AC3E}">
        <p14:creationId xmlns:p14="http://schemas.microsoft.com/office/powerpoint/2010/main" val="4075560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00808"/>
            <a:ext cx="7344816" cy="4320480"/>
          </a:xfrm>
        </p:spPr>
        <p:txBody>
          <a:bodyPr>
            <a:noAutofit/>
          </a:bodyPr>
          <a:lstStyle/>
          <a:p>
            <a:r>
              <a:rPr lang="ru-RU" sz="2000" dirty="0"/>
              <a:t>• обеспечение прав граждан на информацию, провозглашенных Конституцией Российской Федерации;</a:t>
            </a:r>
          </a:p>
          <a:p>
            <a:r>
              <a:rPr lang="ru-RU" sz="2000" dirty="0"/>
              <a:t>• создание и поддержание необходимого для устойчивого развития общества уровня информационного потенциала;</a:t>
            </a:r>
          </a:p>
          <a:p>
            <a:r>
              <a:rPr lang="ru-RU" sz="2000" dirty="0"/>
              <a:t>• повышение согласованности решений, принимаемых федеральными органами государственной власти, органами власти субъектов Федерации и органами местного самоуправления;</a:t>
            </a:r>
          </a:p>
          <a:p>
            <a:r>
              <a:rPr lang="ru-RU" sz="2000" dirty="0"/>
              <a:t>• повышение уровня правосознания граждан путем предоставления им свободного доступа к правовым и нормативным документам, определяющим их права, обязанности и возможности;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657185"/>
            <a:ext cx="74888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/>
              <a:t>Целями формирования и развития единого </a:t>
            </a:r>
          </a:p>
          <a:p>
            <a:pPr algn="ctr"/>
            <a:r>
              <a:rPr lang="ru-RU" sz="2000" b="1" i="1" dirty="0"/>
              <a:t>информа­ционного пространства России являются: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15538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110492" cy="4361261"/>
          </a:xfrm>
        </p:spPr>
        <p:txBody>
          <a:bodyPr>
            <a:noAutofit/>
          </a:bodyPr>
          <a:lstStyle/>
          <a:p>
            <a:r>
              <a:rPr lang="ru-RU" sz="2000" dirty="0"/>
              <a:t>• предоставление возможности контроля со стороны граждан и общественных организаций за деятельностью федеральных органов государственной власти, органов власти субъектов Федерации и органов местного самоуправления;</a:t>
            </a:r>
          </a:p>
          <a:p>
            <a:r>
              <a:rPr lang="ru-RU" sz="2000" dirty="0"/>
              <a:t>• повышение деловой и общественной активности граждан путем предоставления равной с государственными структурами возможности;</a:t>
            </a:r>
          </a:p>
          <a:p>
            <a:r>
              <a:rPr lang="ru-RU" sz="2000" dirty="0"/>
              <a:t>• интеграция с мировым информационным пространством. Развитие информационной инфраструктуры России во многом определяется современным уровнем развития отечественной индустрии информатизации.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801916"/>
            <a:ext cx="74888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/>
              <a:t>Целями формирования и развития единого </a:t>
            </a:r>
          </a:p>
          <a:p>
            <a:pPr algn="ctr"/>
            <a:r>
              <a:rPr lang="ru-RU" sz="2000" b="1" i="1" dirty="0"/>
              <a:t>информа­ционного пространства России являются: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50463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088668" cy="4145237"/>
          </a:xfrm>
        </p:spPr>
        <p:txBody>
          <a:bodyPr>
            <a:noAutofit/>
          </a:bodyPr>
          <a:lstStyle/>
          <a:p>
            <a:r>
              <a:rPr lang="ru-RU" sz="2000" dirty="0"/>
              <a:t>• создание отечественных современных информационных технологий и развитие производства средств для их реализации;</a:t>
            </a:r>
          </a:p>
          <a:p>
            <a:r>
              <a:rPr lang="ru-RU" sz="2000" dirty="0"/>
              <a:t>• развитие отечественного производства современных систем и средств связи, телекоммуникационных сетей;</a:t>
            </a:r>
          </a:p>
          <a:p>
            <a:r>
              <a:rPr lang="ru-RU" sz="2000" dirty="0"/>
              <a:t>• содействие внедрению информационных технологий, используемых в зарубежных информационных системах национального и транснационального масштаба;</a:t>
            </a:r>
          </a:p>
          <a:p>
            <a:r>
              <a:rPr lang="ru-RU" sz="2000" dirty="0"/>
              <a:t>• подготовка квалифицированных кадров для работы в области информатизации.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848906"/>
            <a:ext cx="74888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/>
              <a:t>Основными задачами государственной политики в области индустрии информатизации являются: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0449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Информатизация России. Рынок программных средств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19257"/>
            <a:ext cx="7488832" cy="36038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Развитие рынка в программных средств в России. </a:t>
            </a:r>
          </a:p>
          <a:p>
            <a:r>
              <a:rPr lang="ru-RU" dirty="0"/>
              <a:t>Критические информационные, компьютерные и телекоммуникационные технологии.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Критическая</a:t>
            </a:r>
            <a:r>
              <a:rPr lang="ru-RU" dirty="0"/>
              <a:t> </a:t>
            </a:r>
            <a:r>
              <a:rPr lang="ru-RU" b="1" dirty="0"/>
              <a:t>информационная</a:t>
            </a:r>
            <a:r>
              <a:rPr lang="ru-RU" dirty="0"/>
              <a:t> инфраструктура -</a:t>
            </a:r>
            <a:r>
              <a:rPr lang="ru-RU" b="1" dirty="0"/>
              <a:t>информационные</a:t>
            </a:r>
            <a:r>
              <a:rPr lang="ru-RU" dirty="0"/>
              <a:t> системы, </a:t>
            </a:r>
            <a:r>
              <a:rPr lang="ru-RU" b="1" dirty="0"/>
              <a:t>информационно</a:t>
            </a:r>
            <a:r>
              <a:rPr lang="ru-RU" dirty="0"/>
              <a:t>-</a:t>
            </a:r>
            <a:r>
              <a:rPr lang="ru-RU" b="1" dirty="0"/>
              <a:t>телекоммуникационные</a:t>
            </a:r>
            <a:r>
              <a:rPr lang="ru-RU" dirty="0"/>
              <a:t> сети, автоматизированные системы управления субъектов КИИ, а также сети электросвязи, используемые для организации их взаимодействия.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333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«Критические технологии»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19256"/>
            <a:ext cx="7344816" cy="404604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Базовые и критические военные и промышленные технологии для создания перспективных видов вооружения, военной и специальной техники. </a:t>
            </a:r>
          </a:p>
          <a:p>
            <a:r>
              <a:rPr lang="ru-RU" dirty="0"/>
              <a:t>Базовые технологии силовой электротехники. </a:t>
            </a:r>
          </a:p>
          <a:p>
            <a:r>
              <a:rPr lang="ru-RU" dirty="0" err="1"/>
              <a:t>Биокаталитические</a:t>
            </a:r>
            <a:r>
              <a:rPr lang="ru-RU" dirty="0"/>
              <a:t>, биосинтетические и </a:t>
            </a:r>
            <a:r>
              <a:rPr lang="ru-RU" dirty="0" err="1"/>
              <a:t>биосенсорные</a:t>
            </a:r>
            <a:r>
              <a:rPr lang="ru-RU" dirty="0"/>
              <a:t> технологии. </a:t>
            </a:r>
          </a:p>
          <a:p>
            <a:r>
              <a:rPr lang="ru-RU" dirty="0"/>
              <a:t>Биомедицинские и ветеринарные технологии. </a:t>
            </a:r>
          </a:p>
          <a:p>
            <a:r>
              <a:rPr lang="ru-RU" dirty="0"/>
              <a:t>Геномные, </a:t>
            </a:r>
            <a:r>
              <a:rPr lang="ru-RU" dirty="0" err="1"/>
              <a:t>протеомные</a:t>
            </a:r>
            <a:r>
              <a:rPr lang="ru-RU" dirty="0"/>
              <a:t> и </a:t>
            </a:r>
            <a:r>
              <a:rPr lang="ru-RU" dirty="0" err="1"/>
              <a:t>постгеномные</a:t>
            </a:r>
            <a:r>
              <a:rPr lang="ru-RU" dirty="0"/>
              <a:t> технологии. </a:t>
            </a:r>
          </a:p>
          <a:p>
            <a:r>
              <a:rPr lang="ru-RU" dirty="0"/>
              <a:t>Клеточные технологии. </a:t>
            </a:r>
          </a:p>
          <a:p>
            <a:r>
              <a:rPr lang="ru-RU" b="1" dirty="0"/>
              <a:t>Компьютерное моделирование наноматериалов, </a:t>
            </a:r>
            <a:r>
              <a:rPr lang="ru-RU" b="1" dirty="0" err="1"/>
              <a:t>наноустройств</a:t>
            </a:r>
            <a:r>
              <a:rPr lang="ru-RU" b="1" dirty="0"/>
              <a:t> и нанотехнологий.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89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340768"/>
            <a:ext cx="6327805" cy="4382301"/>
          </a:xfrm>
        </p:spPr>
        <p:txBody>
          <a:bodyPr>
            <a:normAutofit/>
          </a:bodyPr>
          <a:lstStyle/>
          <a:p>
            <a:r>
              <a:rPr lang="ru-RU" sz="3200" dirty="0">
                <a:hlinkClick r:id="rId2" action="ppaction://hlinksldjump"/>
              </a:rPr>
              <a:t>Основные понятия.  </a:t>
            </a:r>
            <a:endParaRPr lang="ru-RU" sz="3200" dirty="0"/>
          </a:p>
          <a:p>
            <a:r>
              <a:rPr lang="ru-RU" sz="3200" dirty="0">
                <a:hlinkClick r:id="rId3" action="ppaction://hlinksldjump"/>
              </a:rPr>
              <a:t>Задачи государственной политики в области индустрии информатизации.</a:t>
            </a:r>
            <a:endParaRPr lang="ru-RU" sz="3200" dirty="0"/>
          </a:p>
          <a:p>
            <a:r>
              <a:rPr lang="ru-RU" sz="3200" dirty="0">
                <a:hlinkClick r:id="rId4" action="ppaction://hlinksldjump"/>
              </a:rPr>
              <a:t>Информатизация России. Рынок программных средств 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12208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Влияние социально-демографических характеристик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711267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580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848871" cy="1202485"/>
          </a:xfrm>
        </p:spPr>
        <p:txBody>
          <a:bodyPr>
            <a:noAutofit/>
          </a:bodyPr>
          <a:lstStyle/>
          <a:p>
            <a:r>
              <a:rPr lang="ru-RU" sz="2800" b="1" dirty="0"/>
              <a:t>Политика информатизации должна быть ориентирована и на решение главных задач информационной политики: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949496"/>
              </p:ext>
            </p:extLst>
          </p:nvPr>
        </p:nvGraphicFramePr>
        <p:xfrm>
          <a:off x="1115616" y="2060848"/>
          <a:ext cx="712879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051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ОСНОВНЫЕ ЗАДАЧИ СТАНДАРТИЗАЦИИ, СЕРТИФИКАЦИИ И ЛИЦЕНЗИРОВАНИЯ В СФЕРЕ ИНФОРМАТИЗАЦИИ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637352" cy="3613999"/>
          </a:xfrm>
        </p:spPr>
        <p:txBody>
          <a:bodyPr/>
          <a:lstStyle/>
          <a:p>
            <a:r>
              <a:rPr lang="ru-RU" dirty="0"/>
              <a:t>Стандартизация. </a:t>
            </a:r>
          </a:p>
          <a:p>
            <a:r>
              <a:rPr lang="ru-RU" dirty="0"/>
              <a:t>Основные задачи работ по стандартизации в сфере информатизации. </a:t>
            </a:r>
          </a:p>
          <a:p>
            <a:r>
              <a:rPr lang="ru-RU" dirty="0"/>
              <a:t>Сертификация. </a:t>
            </a:r>
          </a:p>
          <a:p>
            <a:r>
              <a:rPr lang="ru-RU" dirty="0"/>
              <a:t>Основные цели сертификации.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871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 документах Международной организации по стандартизации (ИСО) термин стандартизация определяется следующим образом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7460" y="2564904"/>
            <a:ext cx="7600964" cy="3600400"/>
          </a:xfrm>
        </p:spPr>
        <p:txBody>
          <a:bodyPr>
            <a:normAutofit/>
          </a:bodyPr>
          <a:lstStyle/>
          <a:p>
            <a:r>
              <a:rPr lang="ru-RU" b="1" dirty="0">
                <a:latin typeface="+mj-lt"/>
              </a:rPr>
              <a:t>Стандартизация - </a:t>
            </a:r>
            <a:r>
              <a:rPr lang="ru-RU" dirty="0">
                <a:latin typeface="+mj-lt"/>
              </a:rPr>
              <a:t>деятельность, заключающаяся в нахождении решений для повторяющихся задач в сферах науки, техники и экономики, направленная на достижения оптимальной степени упорядочения в определенной области. В общем, эта деятельность проявляется в процессах разработки, опубликования и применения стандартов.</a:t>
            </a:r>
          </a:p>
        </p:txBody>
      </p:sp>
    </p:spTree>
    <p:extLst>
      <p:ext uri="{BB962C8B-B14F-4D97-AF65-F5344CB8AC3E}">
        <p14:creationId xmlns:p14="http://schemas.microsoft.com/office/powerpoint/2010/main" val="1702979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624736" cy="4670333"/>
          </a:xfrm>
        </p:spPr>
        <p:txBody>
          <a:bodyPr>
            <a:normAutofit/>
          </a:bodyPr>
          <a:lstStyle/>
          <a:p>
            <a:r>
              <a:rPr lang="ru-RU" b="1" i="1" dirty="0"/>
              <a:t>Важный результат стандартизации </a:t>
            </a:r>
            <a:r>
              <a:rPr lang="ru-RU" dirty="0"/>
              <a:t>— улучшение соответствия продукции или услуг их функциональному назначению. 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Стандартизация 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195736" y="3212976"/>
            <a:ext cx="100811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44008" y="3140968"/>
            <a:ext cx="0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084168" y="3068960"/>
            <a:ext cx="936104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3568" y="386104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Увязывает технические нормы и требования к </a:t>
            </a:r>
            <a:r>
              <a:rPr lang="ru-RU" dirty="0" err="1"/>
              <a:t>взаимообмениваемой</a:t>
            </a:r>
            <a:r>
              <a:rPr lang="ru-RU" dirty="0"/>
              <a:t> продукции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9912" y="3861048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Гарантирует ее технический уровень, надежность, долго­вечность и качество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72200" y="3469690"/>
            <a:ext cx="20882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создает необходимые предпосылки для углубления и расширения специализации и кооперирования производства</a:t>
            </a:r>
          </a:p>
        </p:txBody>
      </p:sp>
    </p:spTree>
    <p:extLst>
      <p:ext uri="{BB962C8B-B14F-4D97-AF65-F5344CB8AC3E}">
        <p14:creationId xmlns:p14="http://schemas.microsoft.com/office/powerpoint/2010/main" val="2759133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7344816" cy="5400600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Совместимость</a:t>
            </a:r>
            <a:r>
              <a:rPr lang="ru-RU" b="1" dirty="0"/>
              <a:t> </a:t>
            </a:r>
            <a:r>
              <a:rPr lang="ru-RU" dirty="0"/>
              <a:t>- пригодность изделий или их систем к совместному использова­нию при определенных условиях для вы­полнения соответствующих требований, которая не вызывает при этом нежела­тельных последствий.</a:t>
            </a:r>
          </a:p>
          <a:p>
            <a:endParaRPr lang="ru-RU" dirty="0"/>
          </a:p>
          <a:p>
            <a:r>
              <a:rPr lang="ru-RU" sz="2200" i="1" dirty="0"/>
              <a:t>Правовые основы стандартизации, обязательные для всех государственных органов управления, объектов хозяйственной деятельности и общественных объеди­нений Российской Федерации, определены Законом "О стандартизации", принятым в 1993 году. Общее ру­ководство работами по стандартизации в Российской Федерации возложено на Госстандарт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535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965245" cy="1202485"/>
          </a:xfrm>
        </p:spPr>
        <p:txBody>
          <a:bodyPr>
            <a:noAutofit/>
          </a:bodyPr>
          <a:lstStyle/>
          <a:p>
            <a:r>
              <a:rPr lang="ru-RU" sz="2400" b="1" i="1" dirty="0"/>
              <a:t>Качество средств и систем информатизации сегод­ня определяется: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329146"/>
              </p:ext>
            </p:extLst>
          </p:nvPr>
        </p:nvGraphicFramePr>
        <p:xfrm>
          <a:off x="899592" y="1700808"/>
          <a:ext cx="748883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037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1"/>
            <a:ext cx="6965245" cy="792088"/>
          </a:xfrm>
        </p:spPr>
        <p:txBody>
          <a:bodyPr>
            <a:noAutofit/>
          </a:bodyPr>
          <a:lstStyle/>
          <a:p>
            <a:r>
              <a:rPr lang="ru-RU" sz="3200" b="1" dirty="0"/>
              <a:t>СЕРТИФИКАЦИЯ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9592" y="1340768"/>
            <a:ext cx="7488832" cy="4824536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Сертификация</a:t>
            </a:r>
            <a:r>
              <a:rPr lang="ru-RU" b="1" dirty="0"/>
              <a:t> </a:t>
            </a:r>
            <a:r>
              <a:rPr lang="ru-RU" dirty="0"/>
              <a:t>— процедура, выполняемая третьей стороной, независимой от изгото­вителя (продавца) и потребителя продук­ции или услуг, по подтверждению соот­ветствия этих продукции или услуг уста­новленным требованиям. </a:t>
            </a:r>
          </a:p>
          <a:p>
            <a:endParaRPr lang="ru-RU" dirty="0"/>
          </a:p>
          <a:p>
            <a:r>
              <a:rPr lang="ru-RU" dirty="0"/>
              <a:t>Результатом выполнения процедуры сертифика­ции является так называемый </a:t>
            </a:r>
            <a:r>
              <a:rPr lang="ru-RU" b="1" i="1" dirty="0"/>
              <a:t>сертификат соответ­ствия</a:t>
            </a:r>
            <a:r>
              <a:rPr lang="ru-RU" i="1" dirty="0"/>
              <a:t>.</a:t>
            </a:r>
          </a:p>
          <a:p>
            <a:endParaRPr lang="ru-RU" dirty="0"/>
          </a:p>
          <a:p>
            <a:r>
              <a:rPr lang="ru-RU" b="1" i="1" dirty="0"/>
              <a:t>Сертификат соответствия</a:t>
            </a:r>
            <a:r>
              <a:rPr lang="ru-RU" b="1" dirty="0"/>
              <a:t> — </a:t>
            </a:r>
            <a:r>
              <a:rPr lang="ru-RU" dirty="0"/>
              <a:t>документ, выданный по правилам системы сертифи­кации для подтверждения соответствия сертифицированной продукции установленным требованиям.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09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965245" cy="1202485"/>
          </a:xfrm>
        </p:spPr>
        <p:txBody>
          <a:bodyPr>
            <a:noAutofit/>
          </a:bodyPr>
          <a:lstStyle/>
          <a:p>
            <a:r>
              <a:rPr lang="ru-RU" sz="2400" b="1" i="1" dirty="0"/>
              <a:t>Качество средств и систем информатизации сегод­ня определяется: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762570"/>
              </p:ext>
            </p:extLst>
          </p:nvPr>
        </p:nvGraphicFramePr>
        <p:xfrm>
          <a:off x="755576" y="1751164"/>
          <a:ext cx="7776864" cy="4558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217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2400" b="1" i="1" dirty="0"/>
              <a:t>В нормативную базу сертификации средств и систем информатизации, информационных технологий и услуг включаются три группы документов: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545813" cy="3902031"/>
          </a:xfrm>
        </p:spPr>
        <p:txBody>
          <a:bodyPr>
            <a:normAutofit/>
          </a:bodyPr>
          <a:lstStyle/>
          <a:p>
            <a:r>
              <a:rPr lang="ru-RU" dirty="0"/>
              <a:t>• нормативные документы на объекты сертификации, где устанавливаются характеристики объектов, подтверждаемые при сертификации;</a:t>
            </a:r>
          </a:p>
          <a:p>
            <a:r>
              <a:rPr lang="ru-RU" dirty="0"/>
              <a:t>• нормативные документы на методы испытаний для оценки характеристик объектов сертификации;</a:t>
            </a:r>
          </a:p>
          <a:p>
            <a:r>
              <a:rPr lang="ru-RU" dirty="0"/>
              <a:t>• нормативные    документы,     регламентирующие процедуры сертификации.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63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ОСНОВНЫЕ ПОНЯТИЯ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73033"/>
              </p:ext>
            </p:extLst>
          </p:nvPr>
        </p:nvGraphicFramePr>
        <p:xfrm>
          <a:off x="1115616" y="1844824"/>
          <a:ext cx="698477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977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39525"/>
            <a:ext cx="6965245" cy="1202485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i="1" cap="all" dirty="0">
                <a:solidFill>
                  <a:schemeClr val="tx1"/>
                </a:solidFill>
                <a:latin typeface="+mj-lt"/>
              </a:rPr>
              <a:t>Лицензирование</a:t>
            </a:r>
            <a:br>
              <a:rPr lang="ru-RU" b="1" i="1" cap="all" dirty="0"/>
            </a:br>
            <a:endParaRPr lang="ru-RU" sz="40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574626"/>
              </p:ext>
            </p:extLst>
          </p:nvPr>
        </p:nvGraphicFramePr>
        <p:xfrm>
          <a:off x="900113" y="1341438"/>
          <a:ext cx="7488237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475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056784" cy="482453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соответствии с действующим законодательством в Российской Федерации отдельные виды деятельности осуществляются предприятиями, организациями и учреждениями независимо от организационно-правовой формы, а также физическими лицами, осуществляющими предпринимательскую деятельность без образования юридического лица, на основании лицензии — специального разрешения органов, уполномоченных на ведение лицензирования.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u="sng" dirty="0"/>
              <a:t>Лицензия</a:t>
            </a:r>
            <a:r>
              <a:rPr lang="ru-RU" dirty="0"/>
              <a:t> является официальным документом, который разрешает осуществление указанного в нем вида деятельности в течение установленного срока, а также определяет условия его осуществления.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6160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3200" b="1" dirty="0"/>
              <a:t>Общие принципы лицензирования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346229"/>
              </p:ext>
            </p:extLst>
          </p:nvPr>
        </p:nvGraphicFramePr>
        <p:xfrm>
          <a:off x="323528" y="2119256"/>
          <a:ext cx="8424936" cy="4550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78170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2400" b="1" i="1" dirty="0"/>
              <a:t>Основу нормативно-правовой базы лицензирования в сфере информатизации составляют</a:t>
            </a:r>
            <a:endParaRPr lang="ru-RU" sz="24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A983E64-96DF-4554-BB7D-6ACA64D0B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365868"/>
              </p:ext>
            </p:extLst>
          </p:nvPr>
        </p:nvGraphicFramePr>
        <p:xfrm>
          <a:off x="1299093" y="2193480"/>
          <a:ext cx="6545813" cy="3902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4296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8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Интегрированная информационная среда (ИС) общества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604994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01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сентябре 1992 года принят Закон "О правовой охране программ для электронных машин и баз данных", </a:t>
            </a:r>
          </a:p>
          <a:p>
            <a:r>
              <a:rPr lang="ru-RU" dirty="0"/>
              <a:t>в ноябре 1994 года - Закон "Об обязательном экземпляре документов", </a:t>
            </a:r>
          </a:p>
          <a:p>
            <a:r>
              <a:rPr lang="ru-RU" dirty="0"/>
              <a:t>в феврале 1995 года - Закон "Об информации, информатизации и защите информации", </a:t>
            </a:r>
          </a:p>
          <a:p>
            <a:r>
              <a:rPr lang="ru-RU" dirty="0"/>
              <a:t>закон РФ «Об авторском праве и смежных правах» от 19.07.1995г.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Законодательство в области информатизации</a:t>
            </a:r>
          </a:p>
        </p:txBody>
      </p:sp>
    </p:spTree>
    <p:extLst>
      <p:ext uri="{BB962C8B-B14F-4D97-AF65-F5344CB8AC3E}">
        <p14:creationId xmlns:p14="http://schemas.microsoft.com/office/powerpoint/2010/main" val="31668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D9622-A569-4B43-91DC-71D79995F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908720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Главные законы об информации и информационной безопасности</a:t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882EBA-F038-4995-B06E-F9D41861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40038"/>
            <a:ext cx="7560840" cy="4838136"/>
          </a:xfrm>
        </p:spPr>
        <p:txBody>
          <a:bodyPr>
            <a:normAutofit/>
          </a:bodyPr>
          <a:lstStyle/>
          <a:p>
            <a:r>
              <a:rPr lang="ru-RU" sz="1800" dirty="0"/>
              <a:t>149-ФЗ об информационной безопасности — устанавливает основные права и обязанности, касающиеся информации и информационной безопасности.</a:t>
            </a:r>
          </a:p>
          <a:p>
            <a:r>
              <a:rPr lang="ru-RU" sz="1800" dirty="0"/>
              <a:t>152-ФЗ — описывает правила работы с персональными данными.</a:t>
            </a:r>
          </a:p>
          <a:p>
            <a:r>
              <a:rPr lang="ru-RU" sz="1800" dirty="0"/>
              <a:t>98-ФЗ — определяет, что относится к коммерческой тайне компаний.</a:t>
            </a:r>
          </a:p>
          <a:p>
            <a:r>
              <a:rPr lang="ru-RU" sz="1800" dirty="0"/>
              <a:t>68-ФЗ — дает определение электронной подписи и описывает, как и когда ее можно применять, какой юридической силой она обладает.</a:t>
            </a:r>
          </a:p>
          <a:p>
            <a:r>
              <a:rPr lang="ru-RU" sz="1800" dirty="0"/>
              <a:t>187-ФЗ — описывает правила защиты IT-инфраструктуры на предприятиях, работающих в сферах, критически важных для государства. К таким сферам относится здравоохранение, наука, оборона, связь, транспорт, энергетика, банки и некоторая промышленность.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0947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A72F1-C80C-4B42-9495-26F87D99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Закон «Об информации информатизации и защите информации» 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E60474-F620-4708-9080-6492AC62F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Федеральный закон регулирует отношения, возникающие при: </a:t>
            </a:r>
          </a:p>
          <a:p>
            <a:r>
              <a:rPr lang="ru-RU" dirty="0"/>
              <a:t>1) осуществлении права на поиск, получение, передачу, производство и распространение информации; </a:t>
            </a:r>
          </a:p>
          <a:p>
            <a:r>
              <a:rPr lang="ru-RU" dirty="0"/>
              <a:t>2) применении информационных технологий; </a:t>
            </a:r>
          </a:p>
          <a:p>
            <a:r>
              <a:rPr lang="ru-RU" dirty="0"/>
              <a:t>3) обеспечении защиты информации.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6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775" y="548680"/>
            <a:ext cx="7184180" cy="914453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2700" i="1" dirty="0"/>
              <a:t>В Законе "Об информации, информатизации и защите информации" это понятие определено следующим образом: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82972" y="2020067"/>
            <a:ext cx="6789345" cy="4176464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dirty="0"/>
              <a:t>Информатизация - </a:t>
            </a:r>
            <a:r>
              <a:rPr lang="ru-RU" sz="3600" dirty="0"/>
              <a:t>организационный социально-экономический и научно-технический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404461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775" y="684604"/>
            <a:ext cx="7184180" cy="914453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В этом Федеральном законе используется еще несколько понятий:</a:t>
            </a:r>
            <a:br>
              <a:rPr lang="ru-RU" sz="2800" dirty="0"/>
            </a:br>
            <a:endParaRPr lang="ru-RU" sz="27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1700808"/>
            <a:ext cx="7072725" cy="4495723"/>
          </a:xfrm>
        </p:spPr>
        <p:txBody>
          <a:bodyPr>
            <a:normAutofit fontScale="47500" lnSpcReduction="20000"/>
          </a:bodyPr>
          <a:lstStyle/>
          <a:p>
            <a:r>
              <a:rPr lang="ru-RU" sz="3600" b="1" dirty="0"/>
              <a:t>информация</a:t>
            </a:r>
            <a:r>
              <a:rPr lang="ru-RU" sz="3600" dirty="0"/>
              <a:t> - сведения о лицах, предметах, фактах, событиях, явлениях и процессах независимо от формы их представления;</a:t>
            </a:r>
          </a:p>
          <a:p>
            <a:r>
              <a:rPr lang="ru-RU" sz="3600" b="1" dirty="0"/>
              <a:t>документированная информация (документ) </a:t>
            </a:r>
            <a:r>
              <a:rPr lang="ru-RU" sz="3600" dirty="0"/>
              <a:t>- зафиксированная на материальном носителе информация с реквизитами, позволяющими ее идентифицировать;</a:t>
            </a:r>
          </a:p>
          <a:p>
            <a:r>
              <a:rPr lang="ru-RU" sz="3600" b="1" dirty="0"/>
              <a:t>информационные процессы </a:t>
            </a:r>
            <a:r>
              <a:rPr lang="ru-RU" sz="3600" dirty="0"/>
              <a:t>- процессы сбора, обработки, накопления, хранения, поиска и распространения информации;</a:t>
            </a:r>
          </a:p>
          <a:p>
            <a:r>
              <a:rPr lang="ru-RU" sz="3600" b="1" dirty="0"/>
              <a:t>информационная система </a:t>
            </a:r>
            <a:r>
              <a:rPr lang="ru-RU" sz="3600" dirty="0"/>
              <a:t>- организационно - упорядоченная совокупность документов (массивов документов) и информационных технологий, в том числе с использованием средств вычислительной техники и связи, реализующих информационные процессы;</a:t>
            </a:r>
          </a:p>
          <a:p>
            <a:r>
              <a:rPr lang="ru-RU" sz="3600" b="1" dirty="0"/>
              <a:t>информационные ресурсы </a:t>
            </a:r>
            <a:r>
              <a:rPr lang="ru-RU" sz="3600" dirty="0"/>
              <a:t>- отдельные документы и отдельные массивы документов, документы и массивы документов в информационных системах (библиотеках, архивах, фондах, банках данных, других информационных системах);</a:t>
            </a:r>
          </a:p>
          <a:p>
            <a:r>
              <a:rPr lang="ru-RU" sz="3600" b="1" dirty="0"/>
              <a:t>информация о гражданах (персональные данные) </a:t>
            </a:r>
            <a:r>
              <a:rPr lang="ru-RU" sz="3600" dirty="0"/>
              <a:t>- сведения о фактах, событиях и обстоятельствах жизни гражданина, позволяющие идентифицировать его личность;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2353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274</TotalTime>
  <Words>1922</Words>
  <Application>Microsoft Office PowerPoint</Application>
  <PresentationFormat>Экран (4:3)</PresentationFormat>
  <Paragraphs>159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Brush Script MT</vt:lpstr>
      <vt:lpstr>Constantia</vt:lpstr>
      <vt:lpstr>Franklin Gothic Book</vt:lpstr>
      <vt:lpstr>Rage Italic</vt:lpstr>
      <vt:lpstr>Кнопка</vt:lpstr>
      <vt:lpstr>СУЩНОСТЬ ПРОЦЕССА ИНФОРМА­ТИЗАЦИИ И ОСНОВНЫЕ ПОЛОЖЕНИЯ ГОСУДАРСТВЕННОЙ ПОЛИТИКИ В СФЕ­РЕ ИНФОРМАТИЗАЦИИ</vt:lpstr>
      <vt:lpstr>Презентация PowerPoint</vt:lpstr>
      <vt:lpstr>ОСНОВНЫЕ ПОНЯТИЯ</vt:lpstr>
      <vt:lpstr>Интегрированная информационная среда (ИС) общества</vt:lpstr>
      <vt:lpstr>Законодательство в области информатизации</vt:lpstr>
      <vt:lpstr>Главные законы об информации и информационной безопасности </vt:lpstr>
      <vt:lpstr>Закон «Об информации информатизации и защите информации» </vt:lpstr>
      <vt:lpstr> В Законе "Об информации, информатизации и защите информации" это понятие определено следующим образом:</vt:lpstr>
      <vt:lpstr>В этом Федеральном законе используется еще несколько понятий: </vt:lpstr>
      <vt:lpstr>В этом Федеральном законе используется еще несколько понятий: </vt:lpstr>
      <vt:lpstr>Основными направлениями государственной политики в сфере информатизации являются:</vt:lpstr>
      <vt:lpstr>Основными направлениями государственной политики в сфере информатизации являются: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Информатизация России. Рынок программных средств  </vt:lpstr>
      <vt:lpstr>«Критические технологии»</vt:lpstr>
      <vt:lpstr>Влияние социально-демографических характеристик </vt:lpstr>
      <vt:lpstr>Политика информатизации должна быть ориентирована и на решение главных задач информационной политики:</vt:lpstr>
      <vt:lpstr>ОСНОВНЫЕ ЗАДАЧИ СТАНДАРТИЗАЦИИ, СЕРТИФИКАЦИИ И ЛИЦЕНЗИРОВАНИЯ В СФЕРЕ ИНФОРМАТИЗАЦИИ</vt:lpstr>
      <vt:lpstr>В документах Международной организации по стандартизации (ИСО) термин стандартизация определяется следующим образом</vt:lpstr>
      <vt:lpstr>Презентация PowerPoint</vt:lpstr>
      <vt:lpstr>Презентация PowerPoint</vt:lpstr>
      <vt:lpstr>Качество средств и систем информатизации сегод­ня определяется:</vt:lpstr>
      <vt:lpstr>СЕРТИФИКАЦИЯ</vt:lpstr>
      <vt:lpstr>Качество средств и систем информатизации сегод­ня определяется:</vt:lpstr>
      <vt:lpstr>В нормативную базу сертификации средств и систем информатизации, информационных технологий и услуг включаются три группы документов:</vt:lpstr>
      <vt:lpstr>Лицензирование </vt:lpstr>
      <vt:lpstr>Презентация PowerPoint</vt:lpstr>
      <vt:lpstr>Общие принципы лицензирования</vt:lpstr>
      <vt:lpstr>Основу нормативно-правовой базы лицензирования в сфере информатизации составляют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Студент</cp:lastModifiedBy>
  <cp:revision>23</cp:revision>
  <dcterms:created xsi:type="dcterms:W3CDTF">2020-01-12T08:30:27Z</dcterms:created>
  <dcterms:modified xsi:type="dcterms:W3CDTF">2023-09-18T07:53:17Z</dcterms:modified>
</cp:coreProperties>
</file>