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E0F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-52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Группа 23"/>
          <p:cNvGrpSpPr/>
          <p:nvPr/>
        </p:nvGrpSpPr>
        <p:grpSpPr>
          <a:xfrm>
            <a:off x="1" y="6093296"/>
            <a:ext cx="12192000" cy="764704"/>
            <a:chOff x="0" y="6093296"/>
            <a:chExt cx="12190413" cy="764704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0" y="6093296"/>
              <a:ext cx="12190413" cy="764704"/>
            </a:xfrm>
            <a:prstGeom prst="rect">
              <a:avLst/>
            </a:prstGeom>
            <a:solidFill>
              <a:srgbClr val="2962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0" y="6237312"/>
              <a:ext cx="12190413" cy="620688"/>
            </a:xfrm>
            <a:prstGeom prst="rect">
              <a:avLst/>
            </a:prstGeom>
            <a:solidFill>
              <a:srgbClr val="2E6E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0" y="6381328"/>
              <a:ext cx="12190413" cy="476672"/>
            </a:xfrm>
            <a:prstGeom prst="rect">
              <a:avLst/>
            </a:prstGeom>
            <a:solidFill>
              <a:srgbClr val="608D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1" y="0"/>
            <a:ext cx="12192000" cy="1412776"/>
            <a:chOff x="0" y="0"/>
            <a:chExt cx="12190413" cy="1412776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0" y="0"/>
              <a:ext cx="12190413" cy="1412776"/>
            </a:xfrm>
            <a:prstGeom prst="rect">
              <a:avLst/>
            </a:prstGeom>
            <a:solidFill>
              <a:srgbClr val="24559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0" y="0"/>
              <a:ext cx="12190413" cy="1268760"/>
            </a:xfrm>
            <a:prstGeom prst="rect">
              <a:avLst/>
            </a:prstGeom>
            <a:solidFill>
              <a:srgbClr val="2962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0" y="0"/>
              <a:ext cx="12190413" cy="980728"/>
            </a:xfrm>
            <a:prstGeom prst="rect">
              <a:avLst/>
            </a:prstGeom>
            <a:solidFill>
              <a:srgbClr val="2E6E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0" y="0"/>
              <a:ext cx="12190413" cy="692696"/>
            </a:xfrm>
            <a:prstGeom prst="rect">
              <a:avLst/>
            </a:prstGeom>
            <a:solidFill>
              <a:srgbClr val="608D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0" y="1"/>
            <a:ext cx="2423113" cy="1500415"/>
            <a:chOff x="0" y="0"/>
            <a:chExt cx="2422798" cy="1500415"/>
          </a:xfrm>
        </p:grpSpPr>
        <p:sp>
          <p:nvSpPr>
            <p:cNvPr id="16" name="Диагональная полоса 15"/>
            <p:cNvSpPr/>
            <p:nvPr/>
          </p:nvSpPr>
          <p:spPr>
            <a:xfrm>
              <a:off x="0" y="0"/>
              <a:ext cx="2422798" cy="1268760"/>
            </a:xfrm>
            <a:prstGeom prst="diagStripe">
              <a:avLst>
                <a:gd name="adj" fmla="val 0"/>
              </a:avLst>
            </a:prstGeom>
            <a:solidFill>
              <a:srgbClr val="2962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7" name="Диагональная полоса 16"/>
            <p:cNvSpPr/>
            <p:nvPr/>
          </p:nvSpPr>
          <p:spPr>
            <a:xfrm>
              <a:off x="0" y="0"/>
              <a:ext cx="1918742" cy="1268760"/>
            </a:xfrm>
            <a:prstGeom prst="diagStripe">
              <a:avLst>
                <a:gd name="adj" fmla="val 0"/>
              </a:avLst>
            </a:prstGeom>
            <a:solidFill>
              <a:srgbClr val="2E6E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8" name="Диагональная полоса 17"/>
            <p:cNvSpPr/>
            <p:nvPr/>
          </p:nvSpPr>
          <p:spPr>
            <a:xfrm>
              <a:off x="0" y="0"/>
              <a:ext cx="1414686" cy="1176886"/>
            </a:xfrm>
            <a:prstGeom prst="diagStripe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schemeClr val="tx1"/>
                </a:solidFill>
              </a:endParaRPr>
            </a:p>
          </p:txBody>
        </p:sp>
        <p:grpSp>
          <p:nvGrpSpPr>
            <p:cNvPr id="19" name="Группа 18"/>
            <p:cNvGrpSpPr/>
            <p:nvPr/>
          </p:nvGrpSpPr>
          <p:grpSpPr>
            <a:xfrm>
              <a:off x="0" y="692696"/>
              <a:ext cx="868680" cy="807719"/>
              <a:chOff x="1696570" y="2914888"/>
              <a:chExt cx="1722118" cy="1676400"/>
            </a:xfrm>
          </p:grpSpPr>
          <p:grpSp>
            <p:nvGrpSpPr>
              <p:cNvPr id="20" name="Группа 8"/>
              <p:cNvGrpSpPr/>
              <p:nvPr/>
            </p:nvGrpSpPr>
            <p:grpSpPr>
              <a:xfrm>
                <a:off x="1696570" y="2914888"/>
                <a:ext cx="1722118" cy="1676400"/>
                <a:chOff x="1696570" y="2914888"/>
                <a:chExt cx="1722118" cy="1676400"/>
              </a:xfrm>
            </p:grpSpPr>
            <p:sp>
              <p:nvSpPr>
                <p:cNvPr id="22" name="Овал 21"/>
                <p:cNvSpPr/>
                <p:nvPr/>
              </p:nvSpPr>
              <p:spPr>
                <a:xfrm>
                  <a:off x="1706880" y="2926080"/>
                  <a:ext cx="1676400" cy="166116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800"/>
                </a:p>
              </p:txBody>
            </p:sp>
            <p:sp>
              <p:nvSpPr>
                <p:cNvPr id="23" name="Кольцо 22"/>
                <p:cNvSpPr/>
                <p:nvPr/>
              </p:nvSpPr>
              <p:spPr>
                <a:xfrm>
                  <a:off x="1696570" y="2914888"/>
                  <a:ext cx="1722118" cy="1676400"/>
                </a:xfrm>
                <a:prstGeom prst="donut">
                  <a:avLst>
                    <a:gd name="adj" fmla="val 7100"/>
                  </a:avLst>
                </a:prstGeom>
                <a:solidFill>
                  <a:srgbClr val="24559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1" name="Кольцо 20"/>
              <p:cNvSpPr/>
              <p:nvPr/>
            </p:nvSpPr>
            <p:spPr>
              <a:xfrm>
                <a:off x="1925168" y="3143487"/>
                <a:ext cx="1264920" cy="1219200"/>
              </a:xfrm>
              <a:prstGeom prst="donut">
                <a:avLst>
                  <a:gd name="adj" fmla="val 6010"/>
                </a:avLst>
              </a:prstGeom>
              <a:solidFill>
                <a:srgbClr val="2962A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80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1" y="2130427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60E1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9E978-FD5A-40CB-8D21-FAE77EF86239}" type="datetimeFigureOut">
              <a:rPr lang="ru-RU" smtClean="0"/>
              <a:pPr/>
              <a:t>16.12.2023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89485-6D66-4E6E-830A-6C4382D240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102426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1" y="0"/>
            <a:ext cx="12191999" cy="6858000"/>
            <a:chOff x="1" y="0"/>
            <a:chExt cx="12190412" cy="6858000"/>
          </a:xfrm>
        </p:grpSpPr>
        <p:sp>
          <p:nvSpPr>
            <p:cNvPr id="8" name="Рамка 7"/>
            <p:cNvSpPr/>
            <p:nvPr/>
          </p:nvSpPr>
          <p:spPr>
            <a:xfrm>
              <a:off x="1" y="0"/>
              <a:ext cx="12190412" cy="6858000"/>
            </a:xfrm>
            <a:prstGeom prst="frame">
              <a:avLst>
                <a:gd name="adj1" fmla="val 4500"/>
              </a:avLst>
            </a:prstGeom>
            <a:solidFill>
              <a:srgbClr val="24559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9" name="Рамка 8"/>
            <p:cNvSpPr/>
            <p:nvPr/>
          </p:nvSpPr>
          <p:spPr>
            <a:xfrm>
              <a:off x="1" y="0"/>
              <a:ext cx="12190412" cy="6858000"/>
            </a:xfrm>
            <a:prstGeom prst="frame">
              <a:avLst>
                <a:gd name="adj1" fmla="val 3166"/>
              </a:avLst>
            </a:prstGeom>
            <a:solidFill>
              <a:srgbClr val="2962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0" name="Рамка 9"/>
            <p:cNvSpPr/>
            <p:nvPr/>
          </p:nvSpPr>
          <p:spPr>
            <a:xfrm>
              <a:off x="1" y="0"/>
              <a:ext cx="12190412" cy="6858000"/>
            </a:xfrm>
            <a:prstGeom prst="frame">
              <a:avLst>
                <a:gd name="adj1" fmla="val 1833"/>
              </a:avLst>
            </a:prstGeom>
            <a:solidFill>
              <a:srgbClr val="2E6E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11323207" y="6050282"/>
            <a:ext cx="868793" cy="807719"/>
            <a:chOff x="1696570" y="2914888"/>
            <a:chExt cx="1722118" cy="1676400"/>
          </a:xfrm>
        </p:grpSpPr>
        <p:grpSp>
          <p:nvGrpSpPr>
            <p:cNvPr id="12" name="Группа 8"/>
            <p:cNvGrpSpPr/>
            <p:nvPr/>
          </p:nvGrpSpPr>
          <p:grpSpPr>
            <a:xfrm>
              <a:off x="1696570" y="2914888"/>
              <a:ext cx="1722118" cy="1676400"/>
              <a:chOff x="1696570" y="2914888"/>
              <a:chExt cx="1722118" cy="1676400"/>
            </a:xfrm>
          </p:grpSpPr>
          <p:sp>
            <p:nvSpPr>
              <p:cNvPr id="14" name="Овал 13"/>
              <p:cNvSpPr/>
              <p:nvPr/>
            </p:nvSpPr>
            <p:spPr>
              <a:xfrm>
                <a:off x="1706880" y="2926080"/>
                <a:ext cx="1676400" cy="166116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800"/>
              </a:p>
            </p:txBody>
          </p:sp>
          <p:sp>
            <p:nvSpPr>
              <p:cNvPr id="15" name="Кольцо 14"/>
              <p:cNvSpPr/>
              <p:nvPr/>
            </p:nvSpPr>
            <p:spPr>
              <a:xfrm>
                <a:off x="1696570" y="2914888"/>
                <a:ext cx="1722118" cy="1676400"/>
              </a:xfrm>
              <a:prstGeom prst="donut">
                <a:avLst>
                  <a:gd name="adj" fmla="val 7100"/>
                </a:avLst>
              </a:prstGeom>
              <a:solidFill>
                <a:srgbClr val="24559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8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" name="Кольцо 12"/>
            <p:cNvSpPr/>
            <p:nvPr/>
          </p:nvSpPr>
          <p:spPr>
            <a:xfrm>
              <a:off x="1925168" y="3143487"/>
              <a:ext cx="1264920" cy="1219200"/>
            </a:xfrm>
            <a:prstGeom prst="donut">
              <a:avLst>
                <a:gd name="adj" fmla="val 6010"/>
              </a:avLst>
            </a:prstGeom>
            <a:solidFill>
              <a:srgbClr val="2962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schemeClr val="tx1"/>
                </a:solidFill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9E978-FD5A-40CB-8D21-FAE77EF86239}" type="datetimeFigureOut">
              <a:rPr lang="ru-RU" smtClean="0"/>
              <a:pPr/>
              <a:t>16.12.2023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89485-6D66-4E6E-830A-6C4382D240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316971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1" y="0"/>
            <a:ext cx="12191999" cy="6858000"/>
            <a:chOff x="1" y="0"/>
            <a:chExt cx="12190412" cy="6858000"/>
          </a:xfrm>
        </p:grpSpPr>
        <p:sp>
          <p:nvSpPr>
            <p:cNvPr id="8" name="Рамка 7"/>
            <p:cNvSpPr/>
            <p:nvPr/>
          </p:nvSpPr>
          <p:spPr>
            <a:xfrm>
              <a:off x="1" y="0"/>
              <a:ext cx="12190412" cy="6858000"/>
            </a:xfrm>
            <a:prstGeom prst="frame">
              <a:avLst>
                <a:gd name="adj1" fmla="val 4500"/>
              </a:avLst>
            </a:prstGeom>
            <a:solidFill>
              <a:srgbClr val="24559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9" name="Рамка 8"/>
            <p:cNvSpPr/>
            <p:nvPr/>
          </p:nvSpPr>
          <p:spPr>
            <a:xfrm>
              <a:off x="1" y="0"/>
              <a:ext cx="12190412" cy="6858000"/>
            </a:xfrm>
            <a:prstGeom prst="frame">
              <a:avLst>
                <a:gd name="adj1" fmla="val 3166"/>
              </a:avLst>
            </a:prstGeom>
            <a:solidFill>
              <a:srgbClr val="2962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0" name="Рамка 9"/>
            <p:cNvSpPr/>
            <p:nvPr/>
          </p:nvSpPr>
          <p:spPr>
            <a:xfrm>
              <a:off x="1" y="0"/>
              <a:ext cx="12190412" cy="6858000"/>
            </a:xfrm>
            <a:prstGeom prst="frame">
              <a:avLst>
                <a:gd name="adj1" fmla="val 1833"/>
              </a:avLst>
            </a:prstGeom>
            <a:solidFill>
              <a:srgbClr val="2E6E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11323207" y="6050282"/>
            <a:ext cx="868793" cy="807719"/>
            <a:chOff x="1696570" y="2914888"/>
            <a:chExt cx="1722118" cy="1676400"/>
          </a:xfrm>
        </p:grpSpPr>
        <p:grpSp>
          <p:nvGrpSpPr>
            <p:cNvPr id="12" name="Группа 8"/>
            <p:cNvGrpSpPr/>
            <p:nvPr/>
          </p:nvGrpSpPr>
          <p:grpSpPr>
            <a:xfrm>
              <a:off x="1696570" y="2914888"/>
              <a:ext cx="1722118" cy="1676400"/>
              <a:chOff x="1696570" y="2914888"/>
              <a:chExt cx="1722118" cy="1676400"/>
            </a:xfrm>
          </p:grpSpPr>
          <p:sp>
            <p:nvSpPr>
              <p:cNvPr id="14" name="Овал 13"/>
              <p:cNvSpPr/>
              <p:nvPr/>
            </p:nvSpPr>
            <p:spPr>
              <a:xfrm>
                <a:off x="1706880" y="2926080"/>
                <a:ext cx="1676400" cy="166116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800"/>
              </a:p>
            </p:txBody>
          </p:sp>
          <p:sp>
            <p:nvSpPr>
              <p:cNvPr id="15" name="Кольцо 14"/>
              <p:cNvSpPr/>
              <p:nvPr/>
            </p:nvSpPr>
            <p:spPr>
              <a:xfrm>
                <a:off x="1696570" y="2914888"/>
                <a:ext cx="1722118" cy="1676400"/>
              </a:xfrm>
              <a:prstGeom prst="donut">
                <a:avLst>
                  <a:gd name="adj" fmla="val 7100"/>
                </a:avLst>
              </a:prstGeom>
              <a:solidFill>
                <a:srgbClr val="24559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8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" name="Кольцо 12"/>
            <p:cNvSpPr/>
            <p:nvPr/>
          </p:nvSpPr>
          <p:spPr>
            <a:xfrm>
              <a:off x="1925168" y="3143487"/>
              <a:ext cx="1264920" cy="1219200"/>
            </a:xfrm>
            <a:prstGeom prst="donut">
              <a:avLst>
                <a:gd name="adj" fmla="val 6010"/>
              </a:avLst>
            </a:prstGeom>
            <a:solidFill>
              <a:srgbClr val="2962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schemeClr val="tx1"/>
                </a:solidFill>
              </a:endParaRPr>
            </a:p>
          </p:txBody>
        </p:sp>
      </p:grp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552834" y="404665"/>
            <a:ext cx="2240613" cy="576063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404664"/>
            <a:ext cx="8668016" cy="57215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9E978-FD5A-40CB-8D21-FAE77EF86239}" type="datetimeFigureOut">
              <a:rPr lang="ru-RU" smtClean="0"/>
              <a:pPr/>
              <a:t>16.12.2023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89485-6D66-4E6E-830A-6C4382D240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395203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1" y="0"/>
            <a:ext cx="12192000" cy="1484784"/>
            <a:chOff x="0" y="0"/>
            <a:chExt cx="12190413" cy="1484784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0" y="0"/>
              <a:ext cx="12190413" cy="1484784"/>
            </a:xfrm>
            <a:prstGeom prst="rect">
              <a:avLst/>
            </a:prstGeom>
            <a:solidFill>
              <a:srgbClr val="24559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0" y="0"/>
              <a:ext cx="12190413" cy="1340768"/>
            </a:xfrm>
            <a:prstGeom prst="rect">
              <a:avLst/>
            </a:prstGeom>
            <a:solidFill>
              <a:srgbClr val="2962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0" y="0"/>
              <a:ext cx="12190413" cy="1268760"/>
            </a:xfrm>
            <a:prstGeom prst="rect">
              <a:avLst/>
            </a:prstGeom>
            <a:solidFill>
              <a:srgbClr val="2E6E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0" y="0"/>
              <a:ext cx="12190413" cy="1196752"/>
            </a:xfrm>
            <a:prstGeom prst="rect">
              <a:avLst/>
            </a:prstGeom>
            <a:solidFill>
              <a:srgbClr val="608D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" y="6335610"/>
            <a:ext cx="12192000" cy="522390"/>
            <a:chOff x="0" y="6381328"/>
            <a:chExt cx="12190413" cy="522390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0" y="6381328"/>
              <a:ext cx="12190413" cy="476672"/>
            </a:xfrm>
            <a:prstGeom prst="rect">
              <a:avLst/>
            </a:prstGeom>
            <a:solidFill>
              <a:srgbClr val="2962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0" y="6525344"/>
              <a:ext cx="12190413" cy="332656"/>
            </a:xfrm>
            <a:prstGeom prst="rect">
              <a:avLst/>
            </a:prstGeom>
            <a:solidFill>
              <a:srgbClr val="2E6E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  <p:sp>
          <p:nvSpPr>
            <p:cNvPr id="15" name="Прямоугольник 14"/>
            <p:cNvSpPr/>
            <p:nvPr/>
          </p:nvSpPr>
          <p:spPr>
            <a:xfrm flipV="1">
              <a:off x="0" y="6597352"/>
              <a:ext cx="12190413" cy="306366"/>
            </a:xfrm>
            <a:prstGeom prst="rect">
              <a:avLst/>
            </a:prstGeom>
            <a:solidFill>
              <a:srgbClr val="608D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0" y="1"/>
            <a:ext cx="1702940" cy="1500415"/>
            <a:chOff x="0" y="0"/>
            <a:chExt cx="1702718" cy="1500415"/>
          </a:xfrm>
        </p:grpSpPr>
        <p:sp>
          <p:nvSpPr>
            <p:cNvPr id="17" name="Диагональная полоса 16"/>
            <p:cNvSpPr/>
            <p:nvPr/>
          </p:nvSpPr>
          <p:spPr>
            <a:xfrm>
              <a:off x="0" y="0"/>
              <a:ext cx="1702718" cy="1268760"/>
            </a:xfrm>
            <a:prstGeom prst="diagStripe">
              <a:avLst>
                <a:gd name="adj" fmla="val 0"/>
              </a:avLst>
            </a:prstGeom>
            <a:solidFill>
              <a:srgbClr val="2962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8" name="Диагональная полоса 17"/>
            <p:cNvSpPr/>
            <p:nvPr/>
          </p:nvSpPr>
          <p:spPr>
            <a:xfrm>
              <a:off x="0" y="0"/>
              <a:ext cx="1342678" cy="1268760"/>
            </a:xfrm>
            <a:prstGeom prst="diagStripe">
              <a:avLst>
                <a:gd name="adj" fmla="val 0"/>
              </a:avLst>
            </a:prstGeom>
            <a:solidFill>
              <a:srgbClr val="2E6E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9" name="Диагональная полоса 18"/>
            <p:cNvSpPr/>
            <p:nvPr/>
          </p:nvSpPr>
          <p:spPr>
            <a:xfrm>
              <a:off x="0" y="0"/>
              <a:ext cx="1054646" cy="1176886"/>
            </a:xfrm>
            <a:prstGeom prst="diagStripe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schemeClr val="tx1"/>
                </a:solidFill>
              </a:endParaRPr>
            </a:p>
          </p:txBody>
        </p:sp>
        <p:grpSp>
          <p:nvGrpSpPr>
            <p:cNvPr id="20" name="Группа 12"/>
            <p:cNvGrpSpPr/>
            <p:nvPr/>
          </p:nvGrpSpPr>
          <p:grpSpPr>
            <a:xfrm>
              <a:off x="0" y="692696"/>
              <a:ext cx="868680" cy="807719"/>
              <a:chOff x="1696570" y="2914888"/>
              <a:chExt cx="1722118" cy="1676400"/>
            </a:xfrm>
          </p:grpSpPr>
          <p:grpSp>
            <p:nvGrpSpPr>
              <p:cNvPr id="21" name="Группа 8"/>
              <p:cNvGrpSpPr/>
              <p:nvPr/>
            </p:nvGrpSpPr>
            <p:grpSpPr>
              <a:xfrm>
                <a:off x="1696570" y="2914888"/>
                <a:ext cx="1722118" cy="1676400"/>
                <a:chOff x="1696570" y="2914888"/>
                <a:chExt cx="1722118" cy="1676400"/>
              </a:xfrm>
            </p:grpSpPr>
            <p:sp>
              <p:nvSpPr>
                <p:cNvPr id="23" name="Овал 15"/>
                <p:cNvSpPr/>
                <p:nvPr/>
              </p:nvSpPr>
              <p:spPr>
                <a:xfrm>
                  <a:off x="1706880" y="2926080"/>
                  <a:ext cx="1676400" cy="166116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800"/>
                </a:p>
              </p:txBody>
            </p:sp>
            <p:sp>
              <p:nvSpPr>
                <p:cNvPr id="24" name="Кольцо 23"/>
                <p:cNvSpPr/>
                <p:nvPr/>
              </p:nvSpPr>
              <p:spPr>
                <a:xfrm>
                  <a:off x="1696570" y="2914888"/>
                  <a:ext cx="1722118" cy="1676400"/>
                </a:xfrm>
                <a:prstGeom prst="donut">
                  <a:avLst>
                    <a:gd name="adj" fmla="val 7100"/>
                  </a:avLst>
                </a:prstGeom>
                <a:solidFill>
                  <a:srgbClr val="24559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2" name="Кольцо 14"/>
              <p:cNvSpPr/>
              <p:nvPr/>
            </p:nvSpPr>
            <p:spPr>
              <a:xfrm>
                <a:off x="1925168" y="3143487"/>
                <a:ext cx="1264920" cy="1219200"/>
              </a:xfrm>
              <a:prstGeom prst="donut">
                <a:avLst>
                  <a:gd name="adj" fmla="val 6010"/>
                </a:avLst>
              </a:prstGeom>
              <a:solidFill>
                <a:srgbClr val="2962A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80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174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9E978-FD5A-40CB-8D21-FAE77EF86239}" type="datetimeFigureOut">
              <a:rPr lang="ru-RU" smtClean="0"/>
              <a:pPr/>
              <a:t>16.12.2023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89485-6D66-4E6E-830A-6C4382D240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614067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1" y="0"/>
            <a:ext cx="12192000" cy="1484784"/>
            <a:chOff x="0" y="0"/>
            <a:chExt cx="12190413" cy="1484784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0" y="0"/>
              <a:ext cx="12190413" cy="1484784"/>
            </a:xfrm>
            <a:prstGeom prst="rect">
              <a:avLst/>
            </a:prstGeom>
            <a:solidFill>
              <a:srgbClr val="24559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0" y="0"/>
              <a:ext cx="12190413" cy="1340768"/>
            </a:xfrm>
            <a:prstGeom prst="rect">
              <a:avLst/>
            </a:prstGeom>
            <a:solidFill>
              <a:srgbClr val="2962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0" y="0"/>
              <a:ext cx="12190413" cy="1268760"/>
            </a:xfrm>
            <a:prstGeom prst="rect">
              <a:avLst/>
            </a:prstGeom>
            <a:solidFill>
              <a:srgbClr val="2E6E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0" y="0"/>
              <a:ext cx="12190413" cy="1196752"/>
            </a:xfrm>
            <a:prstGeom prst="rect">
              <a:avLst/>
            </a:prstGeom>
            <a:solidFill>
              <a:srgbClr val="608D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1" y="6335610"/>
            <a:ext cx="12192000" cy="522390"/>
            <a:chOff x="0" y="6381328"/>
            <a:chExt cx="12190413" cy="522390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0" y="6381328"/>
              <a:ext cx="12190413" cy="476672"/>
            </a:xfrm>
            <a:prstGeom prst="rect">
              <a:avLst/>
            </a:prstGeom>
            <a:solidFill>
              <a:srgbClr val="2962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0" y="6525344"/>
              <a:ext cx="12190413" cy="332656"/>
            </a:xfrm>
            <a:prstGeom prst="rect">
              <a:avLst/>
            </a:prstGeom>
            <a:solidFill>
              <a:srgbClr val="2E6E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  <p:sp>
          <p:nvSpPr>
            <p:cNvPr id="16" name="Прямоугольник 15"/>
            <p:cNvSpPr/>
            <p:nvPr/>
          </p:nvSpPr>
          <p:spPr>
            <a:xfrm flipV="1">
              <a:off x="0" y="6597352"/>
              <a:ext cx="12190413" cy="306366"/>
            </a:xfrm>
            <a:prstGeom prst="rect">
              <a:avLst/>
            </a:prstGeom>
            <a:solidFill>
              <a:srgbClr val="608D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0" y="1"/>
            <a:ext cx="1702940" cy="1500415"/>
            <a:chOff x="0" y="0"/>
            <a:chExt cx="1702718" cy="1500415"/>
          </a:xfrm>
        </p:grpSpPr>
        <p:sp>
          <p:nvSpPr>
            <p:cNvPr id="18" name="Диагональная полоса 17"/>
            <p:cNvSpPr/>
            <p:nvPr/>
          </p:nvSpPr>
          <p:spPr>
            <a:xfrm>
              <a:off x="0" y="0"/>
              <a:ext cx="1702718" cy="1268760"/>
            </a:xfrm>
            <a:prstGeom prst="diagStripe">
              <a:avLst>
                <a:gd name="adj" fmla="val 0"/>
              </a:avLst>
            </a:prstGeom>
            <a:solidFill>
              <a:srgbClr val="2962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9" name="Диагональная полоса 18"/>
            <p:cNvSpPr/>
            <p:nvPr/>
          </p:nvSpPr>
          <p:spPr>
            <a:xfrm>
              <a:off x="0" y="0"/>
              <a:ext cx="1342678" cy="1268760"/>
            </a:xfrm>
            <a:prstGeom prst="diagStripe">
              <a:avLst>
                <a:gd name="adj" fmla="val 0"/>
              </a:avLst>
            </a:prstGeom>
            <a:solidFill>
              <a:srgbClr val="2E6E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20" name="Диагональная полоса 19"/>
            <p:cNvSpPr/>
            <p:nvPr/>
          </p:nvSpPr>
          <p:spPr>
            <a:xfrm>
              <a:off x="0" y="0"/>
              <a:ext cx="1054646" cy="1176886"/>
            </a:xfrm>
            <a:prstGeom prst="diagStripe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schemeClr val="tx1"/>
                </a:solidFill>
              </a:endParaRPr>
            </a:p>
          </p:txBody>
        </p:sp>
        <p:grpSp>
          <p:nvGrpSpPr>
            <p:cNvPr id="21" name="Группа 12"/>
            <p:cNvGrpSpPr/>
            <p:nvPr/>
          </p:nvGrpSpPr>
          <p:grpSpPr>
            <a:xfrm>
              <a:off x="0" y="692696"/>
              <a:ext cx="868680" cy="807719"/>
              <a:chOff x="1696570" y="2914888"/>
              <a:chExt cx="1722118" cy="1676400"/>
            </a:xfrm>
          </p:grpSpPr>
          <p:grpSp>
            <p:nvGrpSpPr>
              <p:cNvPr id="22" name="Группа 8"/>
              <p:cNvGrpSpPr/>
              <p:nvPr/>
            </p:nvGrpSpPr>
            <p:grpSpPr>
              <a:xfrm>
                <a:off x="1696570" y="2914888"/>
                <a:ext cx="1722118" cy="1676400"/>
                <a:chOff x="1696570" y="2914888"/>
                <a:chExt cx="1722118" cy="1676400"/>
              </a:xfrm>
            </p:grpSpPr>
            <p:sp>
              <p:nvSpPr>
                <p:cNvPr id="24" name="Овал 15"/>
                <p:cNvSpPr/>
                <p:nvPr/>
              </p:nvSpPr>
              <p:spPr>
                <a:xfrm>
                  <a:off x="1706880" y="2926080"/>
                  <a:ext cx="1676400" cy="166116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800"/>
                </a:p>
              </p:txBody>
            </p:sp>
            <p:sp>
              <p:nvSpPr>
                <p:cNvPr id="25" name="Кольцо 24"/>
                <p:cNvSpPr/>
                <p:nvPr/>
              </p:nvSpPr>
              <p:spPr>
                <a:xfrm>
                  <a:off x="1696570" y="2914888"/>
                  <a:ext cx="1722118" cy="1676400"/>
                </a:xfrm>
                <a:prstGeom prst="donut">
                  <a:avLst>
                    <a:gd name="adj" fmla="val 7100"/>
                  </a:avLst>
                </a:prstGeom>
                <a:solidFill>
                  <a:srgbClr val="24559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3" name="Кольцо 14"/>
              <p:cNvSpPr/>
              <p:nvPr/>
            </p:nvSpPr>
            <p:spPr>
              <a:xfrm>
                <a:off x="1925168" y="3143487"/>
                <a:ext cx="1264920" cy="1219200"/>
              </a:xfrm>
              <a:prstGeom prst="donut">
                <a:avLst>
                  <a:gd name="adj" fmla="val 6010"/>
                </a:avLst>
              </a:prstGeom>
              <a:solidFill>
                <a:srgbClr val="2962A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80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22680" y="1600202"/>
            <a:ext cx="540130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68018" y="1628800"/>
            <a:ext cx="54733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9E978-FD5A-40CB-8D21-FAE77EF86239}" type="datetimeFigureOut">
              <a:rPr lang="ru-RU" smtClean="0"/>
              <a:pPr/>
              <a:t>16.12.2023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89485-6D66-4E6E-830A-6C4382D240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003759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20"/>
          <p:cNvGrpSpPr/>
          <p:nvPr/>
        </p:nvGrpSpPr>
        <p:grpSpPr>
          <a:xfrm>
            <a:off x="1" y="6093296"/>
            <a:ext cx="12192000" cy="764704"/>
            <a:chOff x="0" y="6093296"/>
            <a:chExt cx="12190413" cy="764704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0" y="6093296"/>
              <a:ext cx="12190413" cy="764704"/>
            </a:xfrm>
            <a:prstGeom prst="rect">
              <a:avLst/>
            </a:prstGeom>
            <a:solidFill>
              <a:srgbClr val="2962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0" y="6237312"/>
              <a:ext cx="12190413" cy="620688"/>
            </a:xfrm>
            <a:prstGeom prst="rect">
              <a:avLst/>
            </a:prstGeom>
            <a:solidFill>
              <a:srgbClr val="2E6E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0" y="6381328"/>
              <a:ext cx="12190413" cy="476672"/>
            </a:xfrm>
            <a:prstGeom prst="rect">
              <a:avLst/>
            </a:prstGeom>
            <a:solidFill>
              <a:srgbClr val="608D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2766" y="2132856"/>
            <a:ext cx="10363200" cy="1656184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82766" y="3861049"/>
            <a:ext cx="10363200" cy="1500187"/>
          </a:xfrm>
        </p:spPr>
        <p:txBody>
          <a:bodyPr anchor="b">
            <a:normAutofit/>
          </a:bodyPr>
          <a:lstStyle>
            <a:lvl1pPr marL="0" indent="0" algn="ctr">
              <a:buNone/>
              <a:defRPr sz="2800">
                <a:solidFill>
                  <a:srgbClr val="060E18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9E978-FD5A-40CB-8D21-FAE77EF86239}" type="datetimeFigureOut">
              <a:rPr lang="ru-RU" smtClean="0"/>
              <a:pPr/>
              <a:t>16.12.2023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89485-6D66-4E6E-830A-6C4382D240E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7" name="Группа 6"/>
          <p:cNvGrpSpPr/>
          <p:nvPr/>
        </p:nvGrpSpPr>
        <p:grpSpPr>
          <a:xfrm>
            <a:off x="1" y="0"/>
            <a:ext cx="12192000" cy="1412776"/>
            <a:chOff x="0" y="0"/>
            <a:chExt cx="12190413" cy="1412776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0" y="0"/>
              <a:ext cx="12190413" cy="1412776"/>
            </a:xfrm>
            <a:prstGeom prst="rect">
              <a:avLst/>
            </a:prstGeom>
            <a:solidFill>
              <a:srgbClr val="24559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0" y="0"/>
              <a:ext cx="12190413" cy="1268760"/>
            </a:xfrm>
            <a:prstGeom prst="rect">
              <a:avLst/>
            </a:prstGeom>
            <a:solidFill>
              <a:srgbClr val="2962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0" y="0"/>
              <a:ext cx="12190413" cy="980728"/>
            </a:xfrm>
            <a:prstGeom prst="rect">
              <a:avLst/>
            </a:prstGeom>
            <a:solidFill>
              <a:srgbClr val="2E6E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0" y="0"/>
              <a:ext cx="12190413" cy="692696"/>
            </a:xfrm>
            <a:prstGeom prst="rect">
              <a:avLst/>
            </a:prstGeom>
            <a:solidFill>
              <a:srgbClr val="608D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0" y="1"/>
            <a:ext cx="2423113" cy="1500415"/>
            <a:chOff x="0" y="0"/>
            <a:chExt cx="2422798" cy="1500415"/>
          </a:xfrm>
        </p:grpSpPr>
        <p:sp>
          <p:nvSpPr>
            <p:cNvPr id="13" name="Диагональная полоса 12"/>
            <p:cNvSpPr/>
            <p:nvPr/>
          </p:nvSpPr>
          <p:spPr>
            <a:xfrm>
              <a:off x="0" y="0"/>
              <a:ext cx="2422798" cy="1268760"/>
            </a:xfrm>
            <a:prstGeom prst="diagStripe">
              <a:avLst>
                <a:gd name="adj" fmla="val 0"/>
              </a:avLst>
            </a:prstGeom>
            <a:solidFill>
              <a:srgbClr val="2962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4" name="Диагональная полоса 13"/>
            <p:cNvSpPr/>
            <p:nvPr/>
          </p:nvSpPr>
          <p:spPr>
            <a:xfrm>
              <a:off x="0" y="0"/>
              <a:ext cx="1918742" cy="1268760"/>
            </a:xfrm>
            <a:prstGeom prst="diagStripe">
              <a:avLst>
                <a:gd name="adj" fmla="val 0"/>
              </a:avLst>
            </a:prstGeom>
            <a:solidFill>
              <a:srgbClr val="2E6E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5" name="Диагональная полоса 14"/>
            <p:cNvSpPr/>
            <p:nvPr/>
          </p:nvSpPr>
          <p:spPr>
            <a:xfrm>
              <a:off x="0" y="0"/>
              <a:ext cx="1414686" cy="1176886"/>
            </a:xfrm>
            <a:prstGeom prst="diagStripe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schemeClr val="tx1"/>
                </a:solidFill>
              </a:endParaRPr>
            </a:p>
          </p:txBody>
        </p:sp>
        <p:grpSp>
          <p:nvGrpSpPr>
            <p:cNvPr id="16" name="Группа 15"/>
            <p:cNvGrpSpPr/>
            <p:nvPr/>
          </p:nvGrpSpPr>
          <p:grpSpPr>
            <a:xfrm>
              <a:off x="0" y="692696"/>
              <a:ext cx="868680" cy="807719"/>
              <a:chOff x="1696570" y="2914888"/>
              <a:chExt cx="1722118" cy="1676400"/>
            </a:xfrm>
          </p:grpSpPr>
          <p:grpSp>
            <p:nvGrpSpPr>
              <p:cNvPr id="17" name="Группа 8"/>
              <p:cNvGrpSpPr/>
              <p:nvPr/>
            </p:nvGrpSpPr>
            <p:grpSpPr>
              <a:xfrm>
                <a:off x="1696570" y="2914888"/>
                <a:ext cx="1722118" cy="1676400"/>
                <a:chOff x="1696570" y="2914888"/>
                <a:chExt cx="1722118" cy="1676400"/>
              </a:xfrm>
            </p:grpSpPr>
            <p:sp>
              <p:nvSpPr>
                <p:cNvPr id="19" name="Овал 18"/>
                <p:cNvSpPr/>
                <p:nvPr/>
              </p:nvSpPr>
              <p:spPr>
                <a:xfrm>
                  <a:off x="1706880" y="2926080"/>
                  <a:ext cx="1676400" cy="166116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800"/>
                </a:p>
              </p:txBody>
            </p:sp>
            <p:sp>
              <p:nvSpPr>
                <p:cNvPr id="20" name="Кольцо 19"/>
                <p:cNvSpPr/>
                <p:nvPr/>
              </p:nvSpPr>
              <p:spPr>
                <a:xfrm>
                  <a:off x="1696570" y="2914888"/>
                  <a:ext cx="1722118" cy="1676400"/>
                </a:xfrm>
                <a:prstGeom prst="donut">
                  <a:avLst>
                    <a:gd name="adj" fmla="val 7100"/>
                  </a:avLst>
                </a:prstGeom>
                <a:solidFill>
                  <a:srgbClr val="24559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8" name="Кольцо 17"/>
              <p:cNvSpPr/>
              <p:nvPr/>
            </p:nvSpPr>
            <p:spPr>
              <a:xfrm>
                <a:off x="1925168" y="3143487"/>
                <a:ext cx="1264920" cy="1219200"/>
              </a:xfrm>
              <a:prstGeom prst="donut">
                <a:avLst>
                  <a:gd name="adj" fmla="val 6010"/>
                </a:avLst>
              </a:prstGeom>
              <a:solidFill>
                <a:srgbClr val="2962A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800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="" xmlns:p14="http://schemas.microsoft.com/office/powerpoint/2010/main" val="18170328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1" y="0"/>
            <a:ext cx="12192000" cy="1484784"/>
            <a:chOff x="0" y="0"/>
            <a:chExt cx="12190413" cy="1484784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0" y="0"/>
              <a:ext cx="12190413" cy="1484784"/>
            </a:xfrm>
            <a:prstGeom prst="rect">
              <a:avLst/>
            </a:prstGeom>
            <a:solidFill>
              <a:srgbClr val="24559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0" y="0"/>
              <a:ext cx="12190413" cy="1340768"/>
            </a:xfrm>
            <a:prstGeom prst="rect">
              <a:avLst/>
            </a:prstGeom>
            <a:solidFill>
              <a:srgbClr val="2962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0" y="0"/>
              <a:ext cx="12190413" cy="1268760"/>
            </a:xfrm>
            <a:prstGeom prst="rect">
              <a:avLst/>
            </a:prstGeom>
            <a:solidFill>
              <a:srgbClr val="2E6E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0" y="0"/>
              <a:ext cx="12190413" cy="1196752"/>
            </a:xfrm>
            <a:prstGeom prst="rect">
              <a:avLst/>
            </a:prstGeom>
            <a:solidFill>
              <a:srgbClr val="608D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1" y="6335610"/>
            <a:ext cx="12192000" cy="522390"/>
            <a:chOff x="0" y="6381328"/>
            <a:chExt cx="12190413" cy="522390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0" y="6381328"/>
              <a:ext cx="12190413" cy="476672"/>
            </a:xfrm>
            <a:prstGeom prst="rect">
              <a:avLst/>
            </a:prstGeom>
            <a:solidFill>
              <a:srgbClr val="2962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0" y="6525344"/>
              <a:ext cx="12190413" cy="332656"/>
            </a:xfrm>
            <a:prstGeom prst="rect">
              <a:avLst/>
            </a:prstGeom>
            <a:solidFill>
              <a:srgbClr val="2E6E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  <p:sp>
          <p:nvSpPr>
            <p:cNvPr id="18" name="Прямоугольник 17"/>
            <p:cNvSpPr/>
            <p:nvPr/>
          </p:nvSpPr>
          <p:spPr>
            <a:xfrm flipV="1">
              <a:off x="0" y="6597352"/>
              <a:ext cx="12190413" cy="306366"/>
            </a:xfrm>
            <a:prstGeom prst="rect">
              <a:avLst/>
            </a:prstGeom>
            <a:solidFill>
              <a:srgbClr val="608D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0" y="1"/>
            <a:ext cx="1702940" cy="1500415"/>
            <a:chOff x="0" y="0"/>
            <a:chExt cx="1702718" cy="1500415"/>
          </a:xfrm>
        </p:grpSpPr>
        <p:sp>
          <p:nvSpPr>
            <p:cNvPr id="20" name="Диагональная полоса 19"/>
            <p:cNvSpPr/>
            <p:nvPr/>
          </p:nvSpPr>
          <p:spPr>
            <a:xfrm>
              <a:off x="0" y="0"/>
              <a:ext cx="1702718" cy="1268760"/>
            </a:xfrm>
            <a:prstGeom prst="diagStripe">
              <a:avLst>
                <a:gd name="adj" fmla="val 0"/>
              </a:avLst>
            </a:prstGeom>
            <a:solidFill>
              <a:srgbClr val="2962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21" name="Диагональная полоса 20"/>
            <p:cNvSpPr/>
            <p:nvPr/>
          </p:nvSpPr>
          <p:spPr>
            <a:xfrm>
              <a:off x="0" y="0"/>
              <a:ext cx="1342678" cy="1268760"/>
            </a:xfrm>
            <a:prstGeom prst="diagStripe">
              <a:avLst>
                <a:gd name="adj" fmla="val 0"/>
              </a:avLst>
            </a:prstGeom>
            <a:solidFill>
              <a:srgbClr val="2E6E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22" name="Диагональная полоса 21"/>
            <p:cNvSpPr/>
            <p:nvPr/>
          </p:nvSpPr>
          <p:spPr>
            <a:xfrm>
              <a:off x="0" y="0"/>
              <a:ext cx="1054646" cy="1176886"/>
            </a:xfrm>
            <a:prstGeom prst="diagStripe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schemeClr val="tx1"/>
                </a:solidFill>
              </a:endParaRPr>
            </a:p>
          </p:txBody>
        </p:sp>
        <p:grpSp>
          <p:nvGrpSpPr>
            <p:cNvPr id="23" name="Группа 12"/>
            <p:cNvGrpSpPr/>
            <p:nvPr/>
          </p:nvGrpSpPr>
          <p:grpSpPr>
            <a:xfrm>
              <a:off x="0" y="692696"/>
              <a:ext cx="868680" cy="807719"/>
              <a:chOff x="1696570" y="2914888"/>
              <a:chExt cx="1722118" cy="1676400"/>
            </a:xfrm>
          </p:grpSpPr>
          <p:grpSp>
            <p:nvGrpSpPr>
              <p:cNvPr id="24" name="Группа 8"/>
              <p:cNvGrpSpPr/>
              <p:nvPr/>
            </p:nvGrpSpPr>
            <p:grpSpPr>
              <a:xfrm>
                <a:off x="1696570" y="2914888"/>
                <a:ext cx="1722118" cy="1676400"/>
                <a:chOff x="1696570" y="2914888"/>
                <a:chExt cx="1722118" cy="1676400"/>
              </a:xfrm>
            </p:grpSpPr>
            <p:sp>
              <p:nvSpPr>
                <p:cNvPr id="26" name="Овал 15"/>
                <p:cNvSpPr/>
                <p:nvPr/>
              </p:nvSpPr>
              <p:spPr>
                <a:xfrm>
                  <a:off x="1706880" y="2926080"/>
                  <a:ext cx="1676400" cy="166116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800"/>
                </a:p>
              </p:txBody>
            </p:sp>
            <p:sp>
              <p:nvSpPr>
                <p:cNvPr id="27" name="Кольцо 26"/>
                <p:cNvSpPr/>
                <p:nvPr/>
              </p:nvSpPr>
              <p:spPr>
                <a:xfrm>
                  <a:off x="1696570" y="2914888"/>
                  <a:ext cx="1722118" cy="1676400"/>
                </a:xfrm>
                <a:prstGeom prst="donut">
                  <a:avLst>
                    <a:gd name="adj" fmla="val 7100"/>
                  </a:avLst>
                </a:prstGeom>
                <a:solidFill>
                  <a:srgbClr val="24559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5" name="Кольцо 14"/>
              <p:cNvSpPr/>
              <p:nvPr/>
            </p:nvSpPr>
            <p:spPr>
              <a:xfrm>
                <a:off x="1925168" y="3143487"/>
                <a:ext cx="1264920" cy="1219200"/>
              </a:xfrm>
              <a:prstGeom prst="donut">
                <a:avLst>
                  <a:gd name="adj" fmla="val 6010"/>
                </a:avLst>
              </a:prstGeom>
              <a:solidFill>
                <a:srgbClr val="2962A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80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9E978-FD5A-40CB-8D21-FAE77EF86239}" type="datetimeFigureOut">
              <a:rPr lang="ru-RU" smtClean="0"/>
              <a:pPr/>
              <a:t>16.12.2023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89485-6D66-4E6E-830A-6C4382D240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358420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Группа 19"/>
          <p:cNvGrpSpPr/>
          <p:nvPr/>
        </p:nvGrpSpPr>
        <p:grpSpPr>
          <a:xfrm>
            <a:off x="1" y="6093296"/>
            <a:ext cx="12192000" cy="764704"/>
            <a:chOff x="0" y="6093296"/>
            <a:chExt cx="12190413" cy="764704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0" y="6093296"/>
              <a:ext cx="12190413" cy="764704"/>
            </a:xfrm>
            <a:prstGeom prst="rect">
              <a:avLst/>
            </a:prstGeom>
            <a:solidFill>
              <a:srgbClr val="2962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0" y="6237312"/>
              <a:ext cx="12190413" cy="620688"/>
            </a:xfrm>
            <a:prstGeom prst="rect">
              <a:avLst/>
            </a:prstGeom>
            <a:solidFill>
              <a:srgbClr val="2E6E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0" y="6381328"/>
              <a:ext cx="12190413" cy="476672"/>
            </a:xfrm>
            <a:prstGeom prst="rect">
              <a:avLst/>
            </a:prstGeom>
            <a:solidFill>
              <a:srgbClr val="608D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1" y="0"/>
            <a:ext cx="12192000" cy="1412776"/>
            <a:chOff x="0" y="0"/>
            <a:chExt cx="12190413" cy="1412776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0" y="0"/>
              <a:ext cx="12190413" cy="1412776"/>
            </a:xfrm>
            <a:prstGeom prst="rect">
              <a:avLst/>
            </a:prstGeom>
            <a:solidFill>
              <a:srgbClr val="24559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0" y="0"/>
              <a:ext cx="12190413" cy="1268760"/>
            </a:xfrm>
            <a:prstGeom prst="rect">
              <a:avLst/>
            </a:prstGeom>
            <a:solidFill>
              <a:srgbClr val="2962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0" y="0"/>
              <a:ext cx="12190413" cy="1124744"/>
            </a:xfrm>
            <a:prstGeom prst="rect">
              <a:avLst/>
            </a:prstGeom>
            <a:solidFill>
              <a:srgbClr val="2E6E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0" y="0"/>
              <a:ext cx="12190413" cy="1052736"/>
            </a:xfrm>
            <a:prstGeom prst="rect">
              <a:avLst/>
            </a:prstGeom>
            <a:solidFill>
              <a:srgbClr val="608D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0" y="1"/>
            <a:ext cx="2423113" cy="1500415"/>
            <a:chOff x="0" y="0"/>
            <a:chExt cx="2422798" cy="1500415"/>
          </a:xfrm>
        </p:grpSpPr>
        <p:sp>
          <p:nvSpPr>
            <p:cNvPr id="12" name="Диагональная полоса 11"/>
            <p:cNvSpPr/>
            <p:nvPr/>
          </p:nvSpPr>
          <p:spPr>
            <a:xfrm>
              <a:off x="0" y="0"/>
              <a:ext cx="2422798" cy="1268760"/>
            </a:xfrm>
            <a:prstGeom prst="diagStripe">
              <a:avLst>
                <a:gd name="adj" fmla="val 0"/>
              </a:avLst>
            </a:prstGeom>
            <a:solidFill>
              <a:srgbClr val="2962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3" name="Диагональная полоса 12"/>
            <p:cNvSpPr/>
            <p:nvPr/>
          </p:nvSpPr>
          <p:spPr>
            <a:xfrm>
              <a:off x="0" y="0"/>
              <a:ext cx="1918742" cy="1268760"/>
            </a:xfrm>
            <a:prstGeom prst="diagStripe">
              <a:avLst>
                <a:gd name="adj" fmla="val 0"/>
              </a:avLst>
            </a:prstGeom>
            <a:solidFill>
              <a:srgbClr val="2E6E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4" name="Диагональная полоса 13"/>
            <p:cNvSpPr/>
            <p:nvPr/>
          </p:nvSpPr>
          <p:spPr>
            <a:xfrm>
              <a:off x="0" y="0"/>
              <a:ext cx="1414686" cy="1176886"/>
            </a:xfrm>
            <a:prstGeom prst="diagStripe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schemeClr val="tx1"/>
                </a:solidFill>
              </a:endParaRPr>
            </a:p>
          </p:txBody>
        </p:sp>
        <p:grpSp>
          <p:nvGrpSpPr>
            <p:cNvPr id="15" name="Группа 14"/>
            <p:cNvGrpSpPr/>
            <p:nvPr/>
          </p:nvGrpSpPr>
          <p:grpSpPr>
            <a:xfrm>
              <a:off x="0" y="692696"/>
              <a:ext cx="868680" cy="807719"/>
              <a:chOff x="1696570" y="2914888"/>
              <a:chExt cx="1722118" cy="1676400"/>
            </a:xfrm>
          </p:grpSpPr>
          <p:grpSp>
            <p:nvGrpSpPr>
              <p:cNvPr id="16" name="Группа 8"/>
              <p:cNvGrpSpPr/>
              <p:nvPr/>
            </p:nvGrpSpPr>
            <p:grpSpPr>
              <a:xfrm>
                <a:off x="1696570" y="2914888"/>
                <a:ext cx="1722118" cy="1676400"/>
                <a:chOff x="1696570" y="2914888"/>
                <a:chExt cx="1722118" cy="1676400"/>
              </a:xfrm>
            </p:grpSpPr>
            <p:sp>
              <p:nvSpPr>
                <p:cNvPr id="18" name="Овал 17"/>
                <p:cNvSpPr/>
                <p:nvPr/>
              </p:nvSpPr>
              <p:spPr>
                <a:xfrm>
                  <a:off x="1706880" y="2926080"/>
                  <a:ext cx="1676400" cy="166116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800"/>
                </a:p>
              </p:txBody>
            </p:sp>
            <p:sp>
              <p:nvSpPr>
                <p:cNvPr id="19" name="Кольцо 18"/>
                <p:cNvSpPr/>
                <p:nvPr/>
              </p:nvSpPr>
              <p:spPr>
                <a:xfrm>
                  <a:off x="1696570" y="2914888"/>
                  <a:ext cx="1722118" cy="1676400"/>
                </a:xfrm>
                <a:prstGeom prst="donut">
                  <a:avLst>
                    <a:gd name="adj" fmla="val 7100"/>
                  </a:avLst>
                </a:prstGeom>
                <a:solidFill>
                  <a:srgbClr val="24559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7" name="Кольцо 16"/>
              <p:cNvSpPr/>
              <p:nvPr/>
            </p:nvSpPr>
            <p:spPr>
              <a:xfrm>
                <a:off x="1925168" y="3143487"/>
                <a:ext cx="1264920" cy="1219200"/>
              </a:xfrm>
              <a:prstGeom prst="donut">
                <a:avLst>
                  <a:gd name="adj" fmla="val 6010"/>
                </a:avLst>
              </a:prstGeom>
              <a:solidFill>
                <a:srgbClr val="2962A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80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85010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9E978-FD5A-40CB-8D21-FAE77EF86239}" type="datetimeFigureOut">
              <a:rPr lang="ru-RU" smtClean="0"/>
              <a:pPr/>
              <a:t>16.12.2023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89485-6D66-4E6E-830A-6C4382D240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5164746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1" y="0"/>
            <a:ext cx="12191999" cy="6858000"/>
            <a:chOff x="1" y="0"/>
            <a:chExt cx="12190412" cy="6858000"/>
          </a:xfrm>
        </p:grpSpPr>
        <p:sp>
          <p:nvSpPr>
            <p:cNvPr id="6" name="Рамка 5"/>
            <p:cNvSpPr/>
            <p:nvPr/>
          </p:nvSpPr>
          <p:spPr>
            <a:xfrm>
              <a:off x="1" y="0"/>
              <a:ext cx="12190412" cy="6858000"/>
            </a:xfrm>
            <a:prstGeom prst="frame">
              <a:avLst>
                <a:gd name="adj1" fmla="val 4500"/>
              </a:avLst>
            </a:prstGeom>
            <a:solidFill>
              <a:srgbClr val="24559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7" name="Рамка 6"/>
            <p:cNvSpPr/>
            <p:nvPr/>
          </p:nvSpPr>
          <p:spPr>
            <a:xfrm>
              <a:off x="1" y="0"/>
              <a:ext cx="12190412" cy="6858000"/>
            </a:xfrm>
            <a:prstGeom prst="frame">
              <a:avLst>
                <a:gd name="adj1" fmla="val 3166"/>
              </a:avLst>
            </a:prstGeom>
            <a:solidFill>
              <a:srgbClr val="2962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8" name="Рамка 7"/>
            <p:cNvSpPr/>
            <p:nvPr/>
          </p:nvSpPr>
          <p:spPr>
            <a:xfrm>
              <a:off x="1" y="0"/>
              <a:ext cx="12190412" cy="6858000"/>
            </a:xfrm>
            <a:prstGeom prst="frame">
              <a:avLst>
                <a:gd name="adj1" fmla="val 1833"/>
              </a:avLst>
            </a:prstGeom>
            <a:solidFill>
              <a:srgbClr val="2E6E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11323207" y="6050282"/>
            <a:ext cx="868793" cy="807719"/>
            <a:chOff x="1696570" y="2914888"/>
            <a:chExt cx="1722118" cy="1676400"/>
          </a:xfrm>
        </p:grpSpPr>
        <p:grpSp>
          <p:nvGrpSpPr>
            <p:cNvPr id="10" name="Группа 8"/>
            <p:cNvGrpSpPr/>
            <p:nvPr/>
          </p:nvGrpSpPr>
          <p:grpSpPr>
            <a:xfrm>
              <a:off x="1696570" y="2914888"/>
              <a:ext cx="1722118" cy="1676400"/>
              <a:chOff x="1696570" y="2914888"/>
              <a:chExt cx="1722118" cy="1676400"/>
            </a:xfrm>
          </p:grpSpPr>
          <p:sp>
            <p:nvSpPr>
              <p:cNvPr id="12" name="Овал 11"/>
              <p:cNvSpPr/>
              <p:nvPr/>
            </p:nvSpPr>
            <p:spPr>
              <a:xfrm>
                <a:off x="1706880" y="2926080"/>
                <a:ext cx="1676400" cy="166116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800"/>
              </a:p>
            </p:txBody>
          </p:sp>
          <p:sp>
            <p:nvSpPr>
              <p:cNvPr id="13" name="Кольцо 12"/>
              <p:cNvSpPr/>
              <p:nvPr/>
            </p:nvSpPr>
            <p:spPr>
              <a:xfrm>
                <a:off x="1696570" y="2914888"/>
                <a:ext cx="1722118" cy="1676400"/>
              </a:xfrm>
              <a:prstGeom prst="donut">
                <a:avLst>
                  <a:gd name="adj" fmla="val 7100"/>
                </a:avLst>
              </a:prstGeom>
              <a:solidFill>
                <a:srgbClr val="24559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8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" name="Кольцо 10"/>
            <p:cNvSpPr/>
            <p:nvPr/>
          </p:nvSpPr>
          <p:spPr>
            <a:xfrm>
              <a:off x="1925168" y="3143487"/>
              <a:ext cx="1264920" cy="1219200"/>
            </a:xfrm>
            <a:prstGeom prst="donut">
              <a:avLst>
                <a:gd name="adj" fmla="val 6010"/>
              </a:avLst>
            </a:prstGeom>
            <a:solidFill>
              <a:srgbClr val="2962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schemeClr val="tx1"/>
                </a:solidFill>
              </a:endParaRPr>
            </a:p>
          </p:txBody>
        </p:sp>
      </p:grp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9E978-FD5A-40CB-8D21-FAE77EF86239}" type="datetimeFigureOut">
              <a:rPr lang="ru-RU" smtClean="0"/>
              <a:pPr/>
              <a:t>16.12.2023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89485-6D66-4E6E-830A-6C4382D240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91846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1" y="0"/>
            <a:ext cx="12192000" cy="1484784"/>
            <a:chOff x="0" y="0"/>
            <a:chExt cx="12190413" cy="1484784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0" y="0"/>
              <a:ext cx="12190413" cy="1484784"/>
            </a:xfrm>
            <a:prstGeom prst="rect">
              <a:avLst/>
            </a:prstGeom>
            <a:solidFill>
              <a:srgbClr val="24559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0" y="0"/>
              <a:ext cx="12190413" cy="1340768"/>
            </a:xfrm>
            <a:prstGeom prst="rect">
              <a:avLst/>
            </a:prstGeom>
            <a:solidFill>
              <a:srgbClr val="2962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0" y="0"/>
              <a:ext cx="12190413" cy="1268760"/>
            </a:xfrm>
            <a:prstGeom prst="rect">
              <a:avLst/>
            </a:prstGeom>
            <a:solidFill>
              <a:srgbClr val="2E6E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0" y="0"/>
              <a:ext cx="12190413" cy="1196752"/>
            </a:xfrm>
            <a:prstGeom prst="rect">
              <a:avLst/>
            </a:prstGeom>
            <a:solidFill>
              <a:srgbClr val="608D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1" y="6335610"/>
            <a:ext cx="12192000" cy="522390"/>
            <a:chOff x="0" y="6381328"/>
            <a:chExt cx="12190413" cy="522390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0" y="6381328"/>
              <a:ext cx="12190413" cy="476672"/>
            </a:xfrm>
            <a:prstGeom prst="rect">
              <a:avLst/>
            </a:prstGeom>
            <a:solidFill>
              <a:srgbClr val="2962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0" y="6525344"/>
              <a:ext cx="12190413" cy="332656"/>
            </a:xfrm>
            <a:prstGeom prst="rect">
              <a:avLst/>
            </a:prstGeom>
            <a:solidFill>
              <a:srgbClr val="2E6E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  <p:sp>
          <p:nvSpPr>
            <p:cNvPr id="16" name="Прямоугольник 15"/>
            <p:cNvSpPr/>
            <p:nvPr/>
          </p:nvSpPr>
          <p:spPr>
            <a:xfrm flipV="1">
              <a:off x="0" y="6597352"/>
              <a:ext cx="12190413" cy="306366"/>
            </a:xfrm>
            <a:prstGeom prst="rect">
              <a:avLst/>
            </a:prstGeom>
            <a:solidFill>
              <a:srgbClr val="608D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0" y="1"/>
            <a:ext cx="1702940" cy="1500415"/>
            <a:chOff x="0" y="0"/>
            <a:chExt cx="1702718" cy="1500415"/>
          </a:xfrm>
        </p:grpSpPr>
        <p:sp>
          <p:nvSpPr>
            <p:cNvPr id="18" name="Диагональная полоса 17"/>
            <p:cNvSpPr/>
            <p:nvPr/>
          </p:nvSpPr>
          <p:spPr>
            <a:xfrm>
              <a:off x="0" y="0"/>
              <a:ext cx="1702718" cy="1268760"/>
            </a:xfrm>
            <a:prstGeom prst="diagStripe">
              <a:avLst>
                <a:gd name="adj" fmla="val 0"/>
              </a:avLst>
            </a:prstGeom>
            <a:solidFill>
              <a:srgbClr val="2962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9" name="Диагональная полоса 18"/>
            <p:cNvSpPr/>
            <p:nvPr/>
          </p:nvSpPr>
          <p:spPr>
            <a:xfrm>
              <a:off x="0" y="0"/>
              <a:ext cx="1342678" cy="1268760"/>
            </a:xfrm>
            <a:prstGeom prst="diagStripe">
              <a:avLst>
                <a:gd name="adj" fmla="val 0"/>
              </a:avLst>
            </a:prstGeom>
            <a:solidFill>
              <a:srgbClr val="2E6E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20" name="Диагональная полоса 19"/>
            <p:cNvSpPr/>
            <p:nvPr/>
          </p:nvSpPr>
          <p:spPr>
            <a:xfrm>
              <a:off x="0" y="0"/>
              <a:ext cx="1054646" cy="1176886"/>
            </a:xfrm>
            <a:prstGeom prst="diagStripe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schemeClr val="tx1"/>
                </a:solidFill>
              </a:endParaRPr>
            </a:p>
          </p:txBody>
        </p:sp>
        <p:grpSp>
          <p:nvGrpSpPr>
            <p:cNvPr id="21" name="Группа 12"/>
            <p:cNvGrpSpPr/>
            <p:nvPr/>
          </p:nvGrpSpPr>
          <p:grpSpPr>
            <a:xfrm>
              <a:off x="0" y="692696"/>
              <a:ext cx="868680" cy="807719"/>
              <a:chOff x="1696570" y="2914888"/>
              <a:chExt cx="1722118" cy="1676400"/>
            </a:xfrm>
          </p:grpSpPr>
          <p:grpSp>
            <p:nvGrpSpPr>
              <p:cNvPr id="22" name="Группа 8"/>
              <p:cNvGrpSpPr/>
              <p:nvPr/>
            </p:nvGrpSpPr>
            <p:grpSpPr>
              <a:xfrm>
                <a:off x="1696570" y="2914888"/>
                <a:ext cx="1722118" cy="1676400"/>
                <a:chOff x="1696570" y="2914888"/>
                <a:chExt cx="1722118" cy="1676400"/>
              </a:xfrm>
            </p:grpSpPr>
            <p:sp>
              <p:nvSpPr>
                <p:cNvPr id="24" name="Овал 15"/>
                <p:cNvSpPr/>
                <p:nvPr/>
              </p:nvSpPr>
              <p:spPr>
                <a:xfrm>
                  <a:off x="1706880" y="2926080"/>
                  <a:ext cx="1676400" cy="166116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800"/>
                </a:p>
              </p:txBody>
            </p:sp>
            <p:sp>
              <p:nvSpPr>
                <p:cNvPr id="25" name="Кольцо 24"/>
                <p:cNvSpPr/>
                <p:nvPr/>
              </p:nvSpPr>
              <p:spPr>
                <a:xfrm>
                  <a:off x="1696570" y="2914888"/>
                  <a:ext cx="1722118" cy="1676400"/>
                </a:xfrm>
                <a:prstGeom prst="donut">
                  <a:avLst>
                    <a:gd name="adj" fmla="val 7100"/>
                  </a:avLst>
                </a:prstGeom>
                <a:solidFill>
                  <a:srgbClr val="24559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3" name="Кольцо 14"/>
              <p:cNvSpPr/>
              <p:nvPr/>
            </p:nvSpPr>
            <p:spPr>
              <a:xfrm>
                <a:off x="1925168" y="3143487"/>
                <a:ext cx="1264920" cy="1219200"/>
              </a:xfrm>
              <a:prstGeom prst="donut">
                <a:avLst>
                  <a:gd name="adj" fmla="val 6010"/>
                </a:avLst>
              </a:prstGeom>
              <a:solidFill>
                <a:srgbClr val="2962A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80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4" y="273052"/>
            <a:ext cx="681566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9E978-FD5A-40CB-8D21-FAE77EF86239}" type="datetimeFigureOut">
              <a:rPr lang="ru-RU" smtClean="0"/>
              <a:pPr/>
              <a:t>16.12.2023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89485-6D66-4E6E-830A-6C4382D240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058847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1" y="0"/>
            <a:ext cx="12191999" cy="6858000"/>
            <a:chOff x="1" y="0"/>
            <a:chExt cx="12190412" cy="6858000"/>
          </a:xfrm>
        </p:grpSpPr>
        <p:sp>
          <p:nvSpPr>
            <p:cNvPr id="9" name="Рамка 8"/>
            <p:cNvSpPr/>
            <p:nvPr/>
          </p:nvSpPr>
          <p:spPr>
            <a:xfrm>
              <a:off x="1" y="0"/>
              <a:ext cx="12190412" cy="6858000"/>
            </a:xfrm>
            <a:prstGeom prst="frame">
              <a:avLst>
                <a:gd name="adj1" fmla="val 4500"/>
              </a:avLst>
            </a:prstGeom>
            <a:solidFill>
              <a:srgbClr val="24559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0" name="Рамка 9"/>
            <p:cNvSpPr/>
            <p:nvPr/>
          </p:nvSpPr>
          <p:spPr>
            <a:xfrm>
              <a:off x="1" y="0"/>
              <a:ext cx="12190412" cy="6858000"/>
            </a:xfrm>
            <a:prstGeom prst="frame">
              <a:avLst>
                <a:gd name="adj1" fmla="val 3166"/>
              </a:avLst>
            </a:prstGeom>
            <a:solidFill>
              <a:srgbClr val="2962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schemeClr val="tx1"/>
                </a:solidFill>
              </a:endParaRPr>
            </a:p>
          </p:txBody>
        </p:sp>
        <p:sp>
          <p:nvSpPr>
            <p:cNvPr id="11" name="Рамка 10"/>
            <p:cNvSpPr/>
            <p:nvPr/>
          </p:nvSpPr>
          <p:spPr>
            <a:xfrm>
              <a:off x="1" y="0"/>
              <a:ext cx="12190412" cy="6858000"/>
            </a:xfrm>
            <a:prstGeom prst="frame">
              <a:avLst>
                <a:gd name="adj1" fmla="val 1833"/>
              </a:avLst>
            </a:prstGeom>
            <a:solidFill>
              <a:srgbClr val="2E6E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1323207" y="6050282"/>
            <a:ext cx="868793" cy="807719"/>
            <a:chOff x="1696570" y="2914888"/>
            <a:chExt cx="1722118" cy="1676400"/>
          </a:xfrm>
        </p:grpSpPr>
        <p:grpSp>
          <p:nvGrpSpPr>
            <p:cNvPr id="13" name="Группа 8"/>
            <p:cNvGrpSpPr/>
            <p:nvPr/>
          </p:nvGrpSpPr>
          <p:grpSpPr>
            <a:xfrm>
              <a:off x="1696570" y="2914888"/>
              <a:ext cx="1722118" cy="1676400"/>
              <a:chOff x="1696570" y="2914888"/>
              <a:chExt cx="1722118" cy="1676400"/>
            </a:xfrm>
          </p:grpSpPr>
          <p:sp>
            <p:nvSpPr>
              <p:cNvPr id="15" name="Овал 14"/>
              <p:cNvSpPr/>
              <p:nvPr/>
            </p:nvSpPr>
            <p:spPr>
              <a:xfrm>
                <a:off x="1706880" y="2926080"/>
                <a:ext cx="1676400" cy="166116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800"/>
              </a:p>
            </p:txBody>
          </p:sp>
          <p:sp>
            <p:nvSpPr>
              <p:cNvPr id="16" name="Кольцо 15"/>
              <p:cNvSpPr/>
              <p:nvPr/>
            </p:nvSpPr>
            <p:spPr>
              <a:xfrm>
                <a:off x="1696570" y="2914888"/>
                <a:ext cx="1722118" cy="1676400"/>
              </a:xfrm>
              <a:prstGeom prst="donut">
                <a:avLst>
                  <a:gd name="adj" fmla="val 7100"/>
                </a:avLst>
              </a:prstGeom>
              <a:solidFill>
                <a:srgbClr val="24559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8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4" name="Кольцо 13"/>
            <p:cNvSpPr/>
            <p:nvPr/>
          </p:nvSpPr>
          <p:spPr>
            <a:xfrm>
              <a:off x="1925168" y="3143487"/>
              <a:ext cx="1264920" cy="1219200"/>
            </a:xfrm>
            <a:prstGeom prst="donut">
              <a:avLst>
                <a:gd name="adj" fmla="val 6010"/>
              </a:avLst>
            </a:prstGeom>
            <a:solidFill>
              <a:srgbClr val="2962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>
                <a:solidFill>
                  <a:schemeClr val="tx1"/>
                </a:solidFill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9E978-FD5A-40CB-8D21-FAE77EF86239}" type="datetimeFigureOut">
              <a:rPr lang="ru-RU" smtClean="0"/>
              <a:pPr/>
              <a:t>16.12.2023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89485-6D66-4E6E-830A-6C4382D240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472597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D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9E978-FD5A-40CB-8D21-FAE77EF86239}" type="datetimeFigureOut">
              <a:rPr lang="ru-RU" smtClean="0"/>
              <a:pPr/>
              <a:t>16.12.2023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89485-6D66-4E6E-830A-6C4382D240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33642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 cap="none" spc="0">
          <a:ln w="50800"/>
          <a:solidFill>
            <a:srgbClr val="001746"/>
          </a:solidFill>
          <a:effectLst/>
          <a:latin typeface="Arial Blac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60E18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60E18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60E18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60E18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60E18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Орфоэпические нормы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Расставьте </a:t>
            </a:r>
            <a:r>
              <a:rPr lang="ru-RU" dirty="0" smtClean="0"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ударение в причастиях</a:t>
            </a:r>
            <a:endParaRPr lang="ru-RU" dirty="0"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3236" y="1600202"/>
            <a:ext cx="11720946" cy="4525963"/>
          </a:xfrm>
          <a:solidFill>
            <a:srgbClr val="D0E0F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pPr marL="0" indent="0" algn="ctr">
              <a:lnSpc>
                <a:spcPts val="4000"/>
              </a:lnSpc>
              <a:buNone/>
            </a:pPr>
            <a:r>
              <a:rPr lang="ru-RU" sz="4000" dirty="0" smtClean="0"/>
              <a:t>принят – принята – приняты</a:t>
            </a:r>
          </a:p>
          <a:p>
            <a:pPr marL="0" indent="0" algn="ctr">
              <a:lnSpc>
                <a:spcPts val="4000"/>
              </a:lnSpc>
              <a:buNone/>
            </a:pPr>
            <a:r>
              <a:rPr lang="ru-RU" sz="4000" dirty="0" smtClean="0"/>
              <a:t>горек – горька – горьки</a:t>
            </a:r>
          </a:p>
          <a:p>
            <a:pPr marL="0" indent="0" algn="ctr">
              <a:lnSpc>
                <a:spcPts val="4000"/>
              </a:lnSpc>
              <a:buNone/>
            </a:pPr>
            <a:r>
              <a:rPr lang="ru-RU" sz="4000" dirty="0" smtClean="0"/>
              <a:t>глубок – глубока – глубоки</a:t>
            </a:r>
          </a:p>
          <a:p>
            <a:pPr marL="0" indent="0" algn="ctr">
              <a:lnSpc>
                <a:spcPts val="4000"/>
              </a:lnSpc>
              <a:buNone/>
            </a:pPr>
            <a:r>
              <a:rPr lang="ru-RU" sz="4000" dirty="0" smtClean="0"/>
              <a:t>созван – созвана – созваны</a:t>
            </a:r>
          </a:p>
          <a:p>
            <a:pPr marL="0" indent="0" algn="ctr">
              <a:lnSpc>
                <a:spcPts val="4000"/>
              </a:lnSpc>
              <a:buNone/>
            </a:pPr>
            <a:r>
              <a:rPr lang="ru-RU" sz="4000" dirty="0" smtClean="0"/>
              <a:t>занят – занята – заняты</a:t>
            </a:r>
          </a:p>
          <a:p>
            <a:pPr marL="0" indent="0" algn="ctr">
              <a:lnSpc>
                <a:spcPts val="4000"/>
              </a:lnSpc>
              <a:buNone/>
            </a:pPr>
            <a:r>
              <a:rPr lang="ru-RU" sz="4000" dirty="0" smtClean="0"/>
              <a:t>начат – начата – начаты</a:t>
            </a:r>
          </a:p>
          <a:p>
            <a:pPr marL="0" indent="0" algn="ctr">
              <a:lnSpc>
                <a:spcPts val="4000"/>
              </a:lnSpc>
              <a:buNone/>
            </a:pPr>
            <a:r>
              <a:rPr lang="ru-RU" sz="4000" dirty="0" smtClean="0"/>
              <a:t>продан – продана - проданы</a:t>
            </a:r>
          </a:p>
          <a:p>
            <a:pPr marL="0" indent="0" algn="ctr">
              <a:lnSpc>
                <a:spcPts val="4000"/>
              </a:lnSpc>
              <a:buNone/>
            </a:pPr>
            <a:endParaRPr lang="ru-RU" sz="4000" dirty="0"/>
          </a:p>
        </p:txBody>
      </p:sp>
      <p:grpSp>
        <p:nvGrpSpPr>
          <p:cNvPr id="25" name="Группа 24"/>
          <p:cNvGrpSpPr/>
          <p:nvPr/>
        </p:nvGrpSpPr>
        <p:grpSpPr>
          <a:xfrm>
            <a:off x="321380" y="3857625"/>
            <a:ext cx="2108210" cy="2268540"/>
            <a:chOff x="2494806" y="2060848"/>
            <a:chExt cx="2580332" cy="2580332"/>
          </a:xfrm>
        </p:grpSpPr>
        <p:pic>
          <p:nvPicPr>
            <p:cNvPr id="26" name="Picture 2" descr="http://muzeyshokolada.ru/wa-sources/image/aHR0cDovL2tvbXAtci51Y296LnJ1L19waC8xNS8yNTIxNDUxODEuanBn"/>
            <p:cNvPicPr>
              <a:picLocks noChangeAspect="1" noChangeArrowheads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r="141"/>
            <a:stretch/>
          </p:blipFill>
          <p:spPr bwMode="auto">
            <a:xfrm rot="10800000">
              <a:off x="3358902" y="2393573"/>
              <a:ext cx="648072" cy="603378"/>
            </a:xfrm>
            <a:prstGeom prst="ellipse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94806" y="2060848"/>
              <a:ext cx="2580332" cy="2580332"/>
            </a:xfrm>
            <a:prstGeom prst="rect">
              <a:avLst/>
            </a:prstGeom>
          </p:spPr>
        </p:pic>
      </p:grpSp>
      <p:sp>
        <p:nvSpPr>
          <p:cNvPr id="28" name="TextBox 5"/>
          <p:cNvSpPr txBox="1"/>
          <p:nvPr/>
        </p:nvSpPr>
        <p:spPr>
          <a:xfrm>
            <a:off x="177463" y="856751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10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229355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chemeClr val="bg1"/>
                  </a:outerShdw>
                </a:effectLst>
              </a:rPr>
              <a:t>Цели:</a:t>
            </a:r>
            <a:endParaRPr lang="ru-RU" dirty="0">
              <a:effectLst>
                <a:outerShdw blurRad="38100" dist="38100" dir="2700000" algn="tl">
                  <a:schemeClr val="bg1"/>
                </a:outerShdw>
              </a:effectLst>
            </a:endParaRPr>
          </a:p>
        </p:txBody>
      </p:sp>
      <p:sp>
        <p:nvSpPr>
          <p:cNvPr id="4" name="TextBox 5"/>
          <p:cNvSpPr txBox="1"/>
          <p:nvPr/>
        </p:nvSpPr>
        <p:spPr>
          <a:xfrm>
            <a:off x="177463" y="856751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Объект 4"/>
          <p:cNvSpPr txBox="1">
            <a:spLocks/>
          </p:cNvSpPr>
          <p:nvPr/>
        </p:nvSpPr>
        <p:spPr>
          <a:xfrm>
            <a:off x="334566" y="1517071"/>
            <a:ext cx="11593287" cy="4525963"/>
          </a:xfrm>
          <a:prstGeom prst="rect">
            <a:avLst/>
          </a:prstGeom>
          <a:solidFill>
            <a:srgbClr val="C2D7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60E18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60E18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060E18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060E18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060E18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800"/>
              </a:lnSpc>
            </a:pPr>
            <a:r>
              <a:rPr lang="ru-RU" sz="4000" smtClean="0"/>
              <a:t>повторение орфоэпических норм произношения гласных и согласных звуков</a:t>
            </a:r>
          </a:p>
          <a:p>
            <a:pPr>
              <a:lnSpc>
                <a:spcPts val="4800"/>
              </a:lnSpc>
            </a:pPr>
            <a:r>
              <a:rPr lang="ru-RU" sz="4000" smtClean="0"/>
              <a:t>совершенствование орфоэпических умений </a:t>
            </a:r>
          </a:p>
          <a:p>
            <a:pPr>
              <a:lnSpc>
                <a:spcPts val="4800"/>
              </a:lnSpc>
            </a:pPr>
            <a:r>
              <a:rPr lang="ru-RU" sz="4000" smtClean="0"/>
              <a:t>развитие умения определять и исправлять допущенные в устной речи орфоэпические ошибки</a:t>
            </a:r>
          </a:p>
          <a:p>
            <a:endParaRPr lang="ru-RU" sz="4000" dirty="0"/>
          </a:p>
        </p:txBody>
      </p:sp>
      <p:pic>
        <p:nvPicPr>
          <p:cNvPr id="6" name="Picture 4" descr="Картинки по запросу лидер  думает картинка белого цвета на прозрачном фоне"/>
          <p:cNvPicPr>
            <a:picLocks noChangeAspect="1" noChangeArrowheads="1"/>
          </p:cNvPicPr>
          <p:nvPr/>
        </p:nvPicPr>
        <p:blipFill rotWithShape="1">
          <a:blip r:embed="rId2" cstate="print">
            <a:grayscl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/>
        </p:blipFill>
        <p:spPr bwMode="auto">
          <a:xfrm>
            <a:off x="10535579" y="4021950"/>
            <a:ext cx="1656421" cy="21211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5898259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chemeClr val="bg1"/>
                  </a:outerShdw>
                </a:effectLst>
              </a:rPr>
              <a:t>Сравните!</a:t>
            </a:r>
            <a:endParaRPr lang="ru-RU" dirty="0">
              <a:effectLst>
                <a:outerShdw blurRad="38100" dist="38100" dir="2700000" algn="tl">
                  <a:schemeClr val="bg1"/>
                </a:outerShdw>
              </a:effectLst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90946" y="1600203"/>
            <a:ext cx="11679382" cy="990598"/>
          </a:xfr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 smtClean="0"/>
              <a:t>Ударение в русском языке может выполнять различные смысловые и грамматические функции. С его помощью различаются </a:t>
            </a:r>
            <a:r>
              <a:rPr lang="ru-RU" sz="2800" b="1" i="1" dirty="0" smtClean="0"/>
              <a:t>омографы</a:t>
            </a:r>
            <a:endParaRPr lang="ru-RU" sz="2800" b="1" i="1" dirty="0"/>
          </a:p>
        </p:txBody>
      </p:sp>
      <p:sp>
        <p:nvSpPr>
          <p:cNvPr id="5" name="TextBox 5"/>
          <p:cNvSpPr txBox="1"/>
          <p:nvPr/>
        </p:nvSpPr>
        <p:spPr>
          <a:xfrm>
            <a:off x="177463" y="856751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3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Объект 4"/>
          <p:cNvSpPr txBox="1">
            <a:spLocks/>
          </p:cNvSpPr>
          <p:nvPr/>
        </p:nvSpPr>
        <p:spPr>
          <a:xfrm>
            <a:off x="290946" y="2757055"/>
            <a:ext cx="5540915" cy="3369110"/>
          </a:xfrm>
          <a:prstGeom prst="rect">
            <a:avLst/>
          </a:prstGeom>
          <a:solidFill>
            <a:srgbClr val="D0E0F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60E18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60E18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060E18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060E18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060E18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dirty="0" smtClean="0"/>
              <a:t>вид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  <a:r>
              <a:rPr lang="ru-RU" dirty="0" smtClean="0"/>
              <a:t>ние – в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dirty="0" smtClean="0"/>
              <a:t>дение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ледн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dirty="0" smtClean="0"/>
              <a:t>к – л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  <a:r>
              <a:rPr lang="ru-RU" dirty="0" smtClean="0"/>
              <a:t>дник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п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ru-RU" dirty="0" smtClean="0"/>
              <a:t>рить – пар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dirty="0" smtClean="0"/>
              <a:t>ть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хл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dirty="0" smtClean="0"/>
              <a:t>пок – хлоп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dirty="0" smtClean="0"/>
              <a:t>к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х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ru-RU" dirty="0" smtClean="0"/>
              <a:t>ос – ха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dirty="0" smtClean="0"/>
              <a:t>с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ир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dirty="0" smtClean="0"/>
              <a:t>с -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dirty="0" smtClean="0"/>
              <a:t>рис</a:t>
            </a:r>
            <a:endParaRPr lang="ru-RU" dirty="0"/>
          </a:p>
        </p:txBody>
      </p:sp>
      <p:sp>
        <p:nvSpPr>
          <p:cNvPr id="10" name="Объект 4"/>
          <p:cNvSpPr txBox="1">
            <a:spLocks/>
          </p:cNvSpPr>
          <p:nvPr/>
        </p:nvSpPr>
        <p:spPr>
          <a:xfrm>
            <a:off x="6429413" y="2757055"/>
            <a:ext cx="5540915" cy="3369110"/>
          </a:xfrm>
          <a:prstGeom prst="rect">
            <a:avLst/>
          </a:prstGeom>
          <a:solidFill>
            <a:srgbClr val="D0E0F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60E18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60E18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060E18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060E18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060E18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ru-RU" dirty="0" smtClean="0"/>
              <a:t>н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ru-RU" dirty="0" smtClean="0"/>
              <a:t>голо – нагол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</a:p>
          <a:p>
            <a:pPr marL="0" indent="0" algn="r">
              <a:buNone/>
            </a:pPr>
            <a:r>
              <a:rPr lang="ru-RU" dirty="0" smtClean="0"/>
              <a:t>бр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dirty="0" smtClean="0"/>
              <a:t>ня – брон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</a:t>
            </a:r>
          </a:p>
          <a:p>
            <a:pPr marL="0" indent="0" algn="r">
              <a:buNone/>
            </a:pPr>
            <a:r>
              <a:rPr lang="ru-RU" dirty="0" smtClean="0"/>
              <a:t>пр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dirty="0" smtClean="0"/>
              <a:t>клятый – прокл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</a:t>
            </a:r>
            <a:r>
              <a:rPr lang="ru-RU" dirty="0" smtClean="0"/>
              <a:t>тый</a:t>
            </a:r>
          </a:p>
          <a:p>
            <a:pPr marL="0" indent="0" algn="r">
              <a:buNone/>
            </a:pPr>
            <a:r>
              <a:rPr lang="ru-RU" dirty="0" smtClean="0"/>
              <a:t>орг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ru-RU" dirty="0" smtClean="0"/>
              <a:t>н –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dirty="0" smtClean="0"/>
              <a:t>рган</a:t>
            </a:r>
          </a:p>
          <a:p>
            <a:pPr marL="0" indent="0" algn="r">
              <a:buNone/>
            </a:pPr>
            <a:r>
              <a:rPr lang="ru-RU" dirty="0" smtClean="0"/>
              <a:t>кр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  <a:r>
              <a:rPr lang="ru-RU" dirty="0" smtClean="0"/>
              <a:t>дит – кред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dirty="0" smtClean="0"/>
              <a:t>т</a:t>
            </a:r>
          </a:p>
          <a:p>
            <a:pPr marL="0" indent="0" algn="r">
              <a:buNone/>
            </a:pPr>
            <a:r>
              <a:rPr lang="ru-RU" dirty="0" smtClean="0"/>
              <a:t>уг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dirty="0" smtClean="0"/>
              <a:t>льный -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</a:t>
            </a:r>
            <a:r>
              <a:rPr lang="ru-RU" dirty="0" smtClean="0"/>
              <a:t>гольный</a:t>
            </a:r>
            <a:endParaRPr lang="ru-RU" dirty="0"/>
          </a:p>
        </p:txBody>
      </p:sp>
      <p:pic>
        <p:nvPicPr>
          <p:cNvPr id="11" name="Picture 2" descr="http://muzeyshokolada.ru/wa-sources/image/aHR0cDovL2tvbXAtci51Y296LnJ1L19waC8xNS8yNTIxNDUxODEuanBn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/>
        </p:blipFill>
        <p:spPr bwMode="auto">
          <a:xfrm flipH="1">
            <a:off x="6429413" y="4382729"/>
            <a:ext cx="1484934" cy="165376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muzeyshokolada.ru/wa-sources/image/aHR0cDovL2tvbXAtci51Y296LnJ1L19waC8xNS8yNTIxNDUxODEuanBn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84"/>
          <a:stretch/>
        </p:blipFill>
        <p:spPr bwMode="auto">
          <a:xfrm>
            <a:off x="4054101" y="4382729"/>
            <a:ext cx="1398410" cy="165376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3003339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05363"/>
            <a:ext cx="10972800" cy="1143000"/>
          </a:xfrm>
        </p:spPr>
        <p:txBody>
          <a:bodyPr>
            <a:noAutofit/>
          </a:bodyPr>
          <a:lstStyle/>
          <a:p>
            <a:r>
              <a:rPr lang="ru-RU" sz="3600" dirty="0" smtClean="0">
                <a:effectLst>
                  <a:outerShdw blurRad="38100" dist="38100" dir="2700000" algn="tl">
                    <a:schemeClr val="bg1"/>
                  </a:outerShdw>
                </a:effectLst>
              </a:rPr>
              <a:t>Расставьте </a:t>
            </a:r>
            <a:r>
              <a:rPr lang="ru-RU" sz="3600" dirty="0" smtClean="0">
                <a:effectLst>
                  <a:outerShdw blurRad="38100" dist="38100" dir="2700000" algn="tl">
                    <a:schemeClr val="bg1"/>
                  </a:outerShdw>
                </a:effectLst>
              </a:rPr>
              <a:t>ударение в выделенных словах</a:t>
            </a:r>
            <a:endParaRPr lang="ru-RU" sz="3600" dirty="0">
              <a:effectLst>
                <a:outerShdw blurRad="38100" dist="38100" dir="2700000" algn="tl">
                  <a:schemeClr val="bg1"/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0945" y="1600202"/>
            <a:ext cx="11665528" cy="4525963"/>
          </a:xfrm>
          <a:solidFill>
            <a:srgbClr val="D0E0F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4000" dirty="0"/>
              <a:t>Комнатный </a:t>
            </a:r>
            <a:r>
              <a:rPr lang="ru-RU" sz="4000" u="sng" dirty="0" smtClean="0"/>
              <a:t>ледник</a:t>
            </a:r>
            <a:r>
              <a:rPr lang="ru-RU" sz="4000" dirty="0" smtClean="0"/>
              <a:t>, показалось </a:t>
            </a:r>
            <a:r>
              <a:rPr lang="ru-RU" sz="4000" u="sng" dirty="0" smtClean="0"/>
              <a:t>видение</a:t>
            </a:r>
            <a:r>
              <a:rPr lang="ru-RU" sz="4000" dirty="0" smtClean="0"/>
              <a:t>, моё </a:t>
            </a:r>
            <a:r>
              <a:rPr lang="ru-RU" sz="4000" u="sng" dirty="0" smtClean="0"/>
              <a:t>видение</a:t>
            </a:r>
            <a:r>
              <a:rPr lang="ru-RU" sz="4000" dirty="0" smtClean="0"/>
              <a:t> мира, </a:t>
            </a:r>
            <a:r>
              <a:rPr lang="ru-RU" sz="4000" u="sng" dirty="0" smtClean="0"/>
              <a:t>парить</a:t>
            </a:r>
            <a:r>
              <a:rPr lang="ru-RU" sz="4000" dirty="0" smtClean="0"/>
              <a:t> над землёй,  раздался </a:t>
            </a:r>
            <a:r>
              <a:rPr lang="ru-RU" sz="4000" u="sng" dirty="0" smtClean="0"/>
              <a:t>хлопок</a:t>
            </a:r>
            <a:r>
              <a:rPr lang="ru-RU" sz="4000" dirty="0" smtClean="0"/>
              <a:t>, в комнате был </a:t>
            </a:r>
            <a:r>
              <a:rPr lang="ru-RU" sz="4000" u="sng" dirty="0" smtClean="0"/>
              <a:t>хаос</a:t>
            </a:r>
            <a:r>
              <a:rPr lang="ru-RU" sz="4000" dirty="0" smtClean="0"/>
              <a:t>, шашки </a:t>
            </a:r>
            <a:r>
              <a:rPr lang="ru-RU" sz="4000" u="sng" dirty="0" smtClean="0"/>
              <a:t>наголо</a:t>
            </a:r>
            <a:r>
              <a:rPr lang="ru-RU" sz="4000" dirty="0" smtClean="0"/>
              <a:t>, </a:t>
            </a:r>
            <a:r>
              <a:rPr lang="ru-RU" sz="4000" u="sng" dirty="0" smtClean="0"/>
              <a:t>броня</a:t>
            </a:r>
            <a:r>
              <a:rPr lang="ru-RU" sz="4000" dirty="0" smtClean="0"/>
              <a:t> на билеты, играет </a:t>
            </a:r>
            <a:r>
              <a:rPr lang="ru-RU" sz="4000" u="sng" dirty="0" smtClean="0"/>
              <a:t>орган</a:t>
            </a:r>
            <a:r>
              <a:rPr lang="ru-RU" sz="4000" dirty="0" smtClean="0"/>
              <a:t>, взять в банке </a:t>
            </a:r>
            <a:r>
              <a:rPr lang="ru-RU" sz="4000" u="sng" dirty="0" smtClean="0"/>
              <a:t>кредит</a:t>
            </a:r>
            <a:r>
              <a:rPr lang="ru-RU" sz="4000" dirty="0" smtClean="0"/>
              <a:t>, </a:t>
            </a:r>
            <a:r>
              <a:rPr lang="ru-RU" sz="4000" u="sng" dirty="0" smtClean="0"/>
              <a:t>угольный </a:t>
            </a:r>
            <a:r>
              <a:rPr lang="ru-RU" sz="4000" dirty="0" smtClean="0"/>
              <a:t>бассейн</a:t>
            </a:r>
            <a:endParaRPr lang="ru-RU" sz="4000" dirty="0"/>
          </a:p>
        </p:txBody>
      </p:sp>
      <p:sp>
        <p:nvSpPr>
          <p:cNvPr id="4" name="TextBox 5"/>
          <p:cNvSpPr txBox="1"/>
          <p:nvPr/>
        </p:nvSpPr>
        <p:spPr>
          <a:xfrm>
            <a:off x="177463" y="856751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4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58422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chemeClr val="bg1">
                      <a:alpha val="89000"/>
                    </a:schemeClr>
                  </a:outerShdw>
                </a:effectLst>
              </a:rPr>
              <a:t>Запомните!</a:t>
            </a:r>
            <a:endParaRPr lang="ru-RU" dirty="0">
              <a:effectLst>
                <a:outerShdw blurRad="38100" dist="38100" dir="2700000" algn="tl">
                  <a:schemeClr val="bg1">
                    <a:alpha val="89000"/>
                  </a:scheme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50" y="1600202"/>
            <a:ext cx="11658599" cy="4525963"/>
          </a:xfrm>
          <a:solidFill>
            <a:srgbClr val="D0E0F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pPr algn="ctr">
              <a:lnSpc>
                <a:spcPts val="4800"/>
              </a:lnSpc>
            </a:pPr>
            <a:r>
              <a:rPr lang="ru-RU" sz="4800" dirty="0" smtClean="0"/>
              <a:t>На бронетранспортёре брон</a:t>
            </a: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</a:t>
            </a:r>
            <a:r>
              <a:rPr lang="ru-RU" sz="4800" dirty="0" smtClean="0"/>
              <a:t>, </a:t>
            </a:r>
          </a:p>
          <a:p>
            <a:pPr marL="0" indent="0" algn="ctr">
              <a:lnSpc>
                <a:spcPts val="4800"/>
              </a:lnSpc>
              <a:buNone/>
            </a:pPr>
            <a:r>
              <a:rPr lang="ru-RU" sz="4800" dirty="0" smtClean="0"/>
              <a:t>а на билеты бр</a:t>
            </a: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sz="4800" dirty="0" smtClean="0"/>
              <a:t>ня</a:t>
            </a:r>
          </a:p>
          <a:p>
            <a:pPr algn="ctr">
              <a:lnSpc>
                <a:spcPts val="4800"/>
              </a:lnSpc>
            </a:pPr>
            <a:r>
              <a:rPr lang="ru-RU" sz="4800" dirty="0" smtClean="0"/>
              <a:t>Машины бронир</a:t>
            </a: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sz="4800" dirty="0" smtClean="0"/>
              <a:t>ванные, </a:t>
            </a:r>
          </a:p>
          <a:p>
            <a:pPr marL="0" indent="0" algn="ctr">
              <a:lnSpc>
                <a:spcPts val="4800"/>
              </a:lnSpc>
              <a:buNone/>
            </a:pPr>
            <a:r>
              <a:rPr lang="ru-RU" sz="4800" dirty="0" smtClean="0"/>
              <a:t>а билеты брон</a:t>
            </a: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sz="4800" dirty="0" smtClean="0"/>
              <a:t>рованные</a:t>
            </a:r>
          </a:p>
          <a:p>
            <a:pPr algn="ctr">
              <a:lnSpc>
                <a:spcPts val="4800"/>
              </a:lnSpc>
            </a:pPr>
            <a:r>
              <a:rPr lang="ru-RU" sz="4800" dirty="0" smtClean="0"/>
              <a:t>Автомобили бронир</a:t>
            </a: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</a:t>
            </a:r>
            <a:r>
              <a:rPr lang="ru-RU" sz="4800" dirty="0" smtClean="0"/>
              <a:t>ют, </a:t>
            </a:r>
          </a:p>
          <a:p>
            <a:pPr marL="0" indent="0" algn="ctr">
              <a:lnSpc>
                <a:spcPts val="4800"/>
              </a:lnSpc>
              <a:buNone/>
            </a:pPr>
            <a:r>
              <a:rPr lang="ru-RU" sz="4800" dirty="0" smtClean="0"/>
              <a:t>а билеты брон</a:t>
            </a: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sz="4800" dirty="0" smtClean="0"/>
              <a:t>руют</a:t>
            </a:r>
            <a:endParaRPr lang="ru-RU" sz="4800" dirty="0"/>
          </a:p>
        </p:txBody>
      </p:sp>
      <p:sp>
        <p:nvSpPr>
          <p:cNvPr id="4" name="TextBox 5"/>
          <p:cNvSpPr txBox="1"/>
          <p:nvPr/>
        </p:nvSpPr>
        <p:spPr>
          <a:xfrm>
            <a:off x="177463" y="856751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5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Picture 4" descr="Картинки по запросу лидер  думает картинка белого цвета на прозрачном фоне"/>
          <p:cNvPicPr>
            <a:picLocks noChangeAspect="1" noChangeArrowheads="1"/>
          </p:cNvPicPr>
          <p:nvPr/>
        </p:nvPicPr>
        <p:blipFill rotWithShape="1">
          <a:blip r:embed="rId2" cstate="print">
            <a:grayscl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/>
        </p:blipFill>
        <p:spPr bwMode="auto">
          <a:xfrm>
            <a:off x="10098040" y="3771901"/>
            <a:ext cx="1830052" cy="23434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Группа 5"/>
          <p:cNvGrpSpPr/>
          <p:nvPr/>
        </p:nvGrpSpPr>
        <p:grpSpPr>
          <a:xfrm>
            <a:off x="9525" y="3771901"/>
            <a:ext cx="2090737" cy="2343442"/>
            <a:chOff x="2494806" y="2060848"/>
            <a:chExt cx="2580332" cy="2580332"/>
          </a:xfrm>
        </p:grpSpPr>
        <p:pic>
          <p:nvPicPr>
            <p:cNvPr id="7" name="Picture 2" descr="http://muzeyshokolada.ru/wa-sources/image/aHR0cDovL2tvbXAtci51Y296LnJ1L19waC8xNS8yNTIxNDUxODEuanBn"/>
            <p:cNvPicPr>
              <a:picLocks noChangeAspect="1" noChangeArrowheads="1"/>
            </p:cNvPicPr>
            <p:nvPr/>
          </p:nvPicPr>
          <p:blipFill rotWithShape="1"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r="141"/>
            <a:stretch/>
          </p:blipFill>
          <p:spPr bwMode="auto">
            <a:xfrm rot="10800000">
              <a:off x="3358902" y="2393573"/>
              <a:ext cx="648072" cy="603378"/>
            </a:xfrm>
            <a:prstGeom prst="ellipse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94806" y="2060848"/>
              <a:ext cx="2580332" cy="25803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="" xmlns:p14="http://schemas.microsoft.com/office/powerpoint/2010/main" val="6111133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Обратите </a:t>
            </a:r>
            <a:r>
              <a:rPr lang="ru-RU" dirty="0" smtClean="0"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внимание и </a:t>
            </a:r>
            <a:r>
              <a:rPr lang="ru-RU" dirty="0" smtClean="0"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сравните!</a:t>
            </a:r>
            <a:endParaRPr lang="ru-RU" dirty="0"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464" y="1600203"/>
            <a:ext cx="11838324" cy="957260"/>
          </a:xfrm>
          <a:solidFill>
            <a:srgbClr val="D0E0F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У глаголов на </a:t>
            </a:r>
            <a:r>
              <a:rPr lang="ru-RU" sz="2800" b="1" dirty="0" smtClean="0"/>
              <a:t>–</a:t>
            </a:r>
            <a:r>
              <a:rPr lang="ru-RU" sz="2800" b="1" dirty="0" err="1" smtClean="0"/>
              <a:t>ировать</a:t>
            </a:r>
            <a:r>
              <a:rPr lang="ru-RU" sz="2800" b="1" dirty="0" smtClean="0"/>
              <a:t> </a:t>
            </a:r>
            <a:r>
              <a:rPr lang="ru-RU" sz="2800" i="1" dirty="0" smtClean="0"/>
              <a:t>(суффикс восходит к немецкому –</a:t>
            </a:r>
            <a:r>
              <a:rPr lang="en-US" sz="2800" i="1" dirty="0" err="1" smtClean="0"/>
              <a:t>ieren</a:t>
            </a:r>
            <a:r>
              <a:rPr lang="ru-RU" sz="2800" i="1" dirty="0" smtClean="0"/>
              <a:t>) </a:t>
            </a:r>
            <a:r>
              <a:rPr lang="ru-RU" sz="2800" dirty="0" smtClean="0"/>
              <a:t>существует тенденция к переносу ударения с последнего слога на 3 от конца</a:t>
            </a:r>
            <a:endParaRPr lang="ru-RU" sz="2800" dirty="0"/>
          </a:p>
        </p:txBody>
      </p:sp>
      <p:sp>
        <p:nvSpPr>
          <p:cNvPr id="4" name="TextBox 5"/>
          <p:cNvSpPr txBox="1"/>
          <p:nvPr/>
        </p:nvSpPr>
        <p:spPr>
          <a:xfrm>
            <a:off x="177463" y="856751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6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Объект 4"/>
          <p:cNvSpPr txBox="1">
            <a:spLocks/>
          </p:cNvSpPr>
          <p:nvPr/>
        </p:nvSpPr>
        <p:spPr>
          <a:xfrm>
            <a:off x="290946" y="2757055"/>
            <a:ext cx="5540915" cy="3369110"/>
          </a:xfrm>
          <a:prstGeom prst="rect">
            <a:avLst/>
          </a:prstGeom>
          <a:solidFill>
            <a:srgbClr val="D0E0F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60E18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60E18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060E18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060E18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060E18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dirty="0" smtClean="0"/>
              <a:t>брон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dirty="0" smtClean="0"/>
              <a:t>ровать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коп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dirty="0" smtClean="0"/>
              <a:t>ровать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приватиз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dirty="0" smtClean="0"/>
              <a:t>ровать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констру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dirty="0" smtClean="0"/>
              <a:t>ровать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экспорт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dirty="0" smtClean="0"/>
              <a:t>ровать</a:t>
            </a:r>
          </a:p>
          <a:p>
            <a:pPr marL="0" indent="0">
              <a:buFont typeface="Arial" pitchFamily="34" charset="0"/>
              <a:buNone/>
            </a:pPr>
            <a:r>
              <a:rPr lang="ru-RU" dirty="0" smtClean="0"/>
              <a:t>делег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dirty="0" smtClean="0"/>
              <a:t>ровать </a:t>
            </a:r>
            <a:endParaRPr lang="ru-RU" dirty="0"/>
          </a:p>
        </p:txBody>
      </p:sp>
      <p:sp>
        <p:nvSpPr>
          <p:cNvPr id="6" name="Объект 4"/>
          <p:cNvSpPr txBox="1">
            <a:spLocks/>
          </p:cNvSpPr>
          <p:nvPr/>
        </p:nvSpPr>
        <p:spPr>
          <a:xfrm>
            <a:off x="6429413" y="2757055"/>
            <a:ext cx="5540915" cy="3369110"/>
          </a:xfrm>
          <a:prstGeom prst="rect">
            <a:avLst/>
          </a:prstGeom>
          <a:solidFill>
            <a:srgbClr val="D0E0F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60E18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060E18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060E18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060E18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060E18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ru-RU" dirty="0" smtClean="0"/>
              <a:t>маркиров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ru-RU" dirty="0" smtClean="0"/>
              <a:t>ть</a:t>
            </a:r>
          </a:p>
          <a:p>
            <a:pPr marL="0" indent="0" algn="r">
              <a:buNone/>
            </a:pPr>
            <a:r>
              <a:rPr lang="ru-RU" dirty="0" smtClean="0"/>
              <a:t>премиров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ru-RU" dirty="0" smtClean="0"/>
              <a:t>ть</a:t>
            </a:r>
          </a:p>
          <a:p>
            <a:pPr marL="0" indent="0" algn="r">
              <a:buNone/>
            </a:pPr>
            <a:r>
              <a:rPr lang="ru-RU" dirty="0" smtClean="0"/>
              <a:t>нормиров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ru-RU" dirty="0" smtClean="0"/>
              <a:t>ть</a:t>
            </a:r>
          </a:p>
          <a:p>
            <a:pPr marL="0" indent="0" algn="r">
              <a:buNone/>
            </a:pPr>
            <a:r>
              <a:rPr lang="ru-RU" dirty="0" smtClean="0"/>
              <a:t>гофриров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ru-RU" dirty="0" smtClean="0"/>
              <a:t>ть</a:t>
            </a:r>
          </a:p>
          <a:p>
            <a:pPr marL="0" indent="0" algn="r">
              <a:buNone/>
            </a:pPr>
            <a:r>
              <a:rPr lang="ru-RU" dirty="0" smtClean="0"/>
              <a:t>пломбиров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ru-RU" dirty="0" smtClean="0"/>
              <a:t>ть</a:t>
            </a:r>
          </a:p>
          <a:p>
            <a:pPr marL="0" indent="0" algn="r">
              <a:buNone/>
            </a:pPr>
            <a:r>
              <a:rPr lang="ru-RU" dirty="0" smtClean="0"/>
              <a:t>бомбардиров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ru-RU" dirty="0" smtClean="0"/>
              <a:t>ть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121198" y="3944422"/>
            <a:ext cx="13692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sz="3600" dirty="0" err="1"/>
              <a:t>рова</a:t>
            </a:r>
            <a:endParaRPr lang="ru-RU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959255" y="3944422"/>
            <a:ext cx="8771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err="1"/>
              <a:t>ов</a:t>
            </a:r>
            <a:r>
              <a:rPr lang="ru-RU" sz="3600" b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endParaRPr lang="ru-RU" sz="3600" dirty="0"/>
          </a:p>
        </p:txBody>
      </p:sp>
      <p:grpSp>
        <p:nvGrpSpPr>
          <p:cNvPr id="13" name="Группа 12"/>
          <p:cNvGrpSpPr/>
          <p:nvPr/>
        </p:nvGrpSpPr>
        <p:grpSpPr>
          <a:xfrm>
            <a:off x="4121198" y="3743861"/>
            <a:ext cx="1282195" cy="401122"/>
            <a:chOff x="4121198" y="3543300"/>
            <a:chExt cx="1282195" cy="401122"/>
          </a:xfrm>
        </p:grpSpPr>
        <p:cxnSp>
          <p:nvCxnSpPr>
            <p:cNvPr id="10" name="Прямая соединительная линия 9"/>
            <p:cNvCxnSpPr/>
            <p:nvPr/>
          </p:nvCxnSpPr>
          <p:spPr>
            <a:xfrm flipV="1">
              <a:off x="4121198" y="3543300"/>
              <a:ext cx="684643" cy="401122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4805841" y="3543300"/>
              <a:ext cx="597552" cy="401122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6" name="Группа 15"/>
          <p:cNvGrpSpPr/>
          <p:nvPr/>
        </p:nvGrpSpPr>
        <p:grpSpPr>
          <a:xfrm>
            <a:off x="6863618" y="3743861"/>
            <a:ext cx="972800" cy="401122"/>
            <a:chOff x="4121198" y="3543300"/>
            <a:chExt cx="1282195" cy="401122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 flipV="1">
              <a:off x="4121198" y="3543300"/>
              <a:ext cx="684643" cy="401122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4805841" y="3543300"/>
              <a:ext cx="597552" cy="401122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="" xmlns:p14="http://schemas.microsoft.com/office/powerpoint/2010/main" val="39179298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chemeClr val="bg1"/>
                  </a:outerShdw>
                </a:effectLst>
              </a:rPr>
              <a:t>Расставьте </a:t>
            </a:r>
            <a:r>
              <a:rPr lang="ru-RU" dirty="0" smtClean="0">
                <a:effectLst>
                  <a:outerShdw blurRad="38100" dist="38100" dir="2700000" algn="tl">
                    <a:schemeClr val="bg1"/>
                  </a:outerShdw>
                </a:effectLst>
              </a:rPr>
              <a:t>ударение в словах</a:t>
            </a:r>
            <a:endParaRPr lang="ru-RU" dirty="0">
              <a:effectLst>
                <a:outerShdw blurRad="38100" dist="38100" dir="2700000" algn="tl">
                  <a:schemeClr val="bg1"/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1" y="1600202"/>
            <a:ext cx="11222181" cy="4525963"/>
          </a:xfrm>
          <a:solidFill>
            <a:srgbClr val="D0E0F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4000" b="1" dirty="0"/>
              <a:t>Командировать, </a:t>
            </a:r>
            <a:r>
              <a:rPr lang="ru-RU" sz="4000" b="1" dirty="0" smtClean="0"/>
              <a:t>лицензировать</a:t>
            </a:r>
            <a:r>
              <a:rPr lang="ru-RU" sz="4000" b="1" dirty="0"/>
              <a:t>, спонсировать, инициировать, </a:t>
            </a:r>
            <a:r>
              <a:rPr lang="ru-RU" sz="4000" b="1" dirty="0" smtClean="0"/>
              <a:t>протирать</a:t>
            </a:r>
            <a:r>
              <a:rPr lang="ru-RU" sz="4000" b="1" dirty="0"/>
              <a:t>, </a:t>
            </a:r>
            <a:r>
              <a:rPr lang="ru-RU" sz="4000" b="1" dirty="0" smtClean="0"/>
              <a:t>тестировать</a:t>
            </a:r>
            <a:r>
              <a:rPr lang="ru-RU" sz="4000" b="1" dirty="0"/>
              <a:t>, </a:t>
            </a:r>
            <a:r>
              <a:rPr lang="ru-RU" sz="4000" b="1" dirty="0" err="1"/>
              <a:t>секвестировать</a:t>
            </a:r>
            <a:r>
              <a:rPr lang="ru-RU" sz="4000" b="1" dirty="0"/>
              <a:t>, </a:t>
            </a:r>
            <a:r>
              <a:rPr lang="ru-RU" sz="4000" b="1" dirty="0" smtClean="0"/>
              <a:t>галопировать</a:t>
            </a:r>
            <a:r>
              <a:rPr lang="ru-RU" sz="4000" b="1" dirty="0"/>
              <a:t>, формировать, </a:t>
            </a:r>
            <a:r>
              <a:rPr lang="ru-RU" sz="4000" b="1" dirty="0" smtClean="0"/>
              <a:t>саботировать</a:t>
            </a:r>
            <a:r>
              <a:rPr lang="ru-RU" sz="4000" b="1" dirty="0"/>
              <a:t>, </a:t>
            </a:r>
            <a:r>
              <a:rPr lang="ru-RU" sz="4000" b="1" dirty="0" smtClean="0"/>
              <a:t>   премировать,</a:t>
            </a:r>
            <a:r>
              <a:rPr lang="ru-RU" sz="4000" b="1" dirty="0"/>
              <a:t> </a:t>
            </a:r>
            <a:r>
              <a:rPr lang="ru-RU" sz="4000" b="1" dirty="0" smtClean="0"/>
              <a:t>   продюсировать</a:t>
            </a:r>
            <a:r>
              <a:rPr lang="ru-RU" sz="4000" b="1" dirty="0"/>
              <a:t>,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4000" b="1" dirty="0" smtClean="0"/>
              <a:t>реформировать,   клонировать</a:t>
            </a:r>
          </a:p>
        </p:txBody>
      </p:sp>
      <p:sp>
        <p:nvSpPr>
          <p:cNvPr id="18" name="TextBox 5"/>
          <p:cNvSpPr txBox="1"/>
          <p:nvPr/>
        </p:nvSpPr>
        <p:spPr>
          <a:xfrm>
            <a:off x="177463" y="856751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7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983448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chemeClr val="bg1"/>
                  </a:outerShdw>
                </a:effectLst>
              </a:rPr>
              <a:t>Разноместные ударения</a:t>
            </a:r>
            <a:r>
              <a:rPr lang="ru-RU" dirty="0" smtClean="0">
                <a:effectLst>
                  <a:outerShdw blurRad="38100" dist="38100" dir="2700000" algn="tl">
                    <a:schemeClr val="bg1"/>
                  </a:outerShdw>
                </a:effectLst>
              </a:rPr>
              <a:t>!</a:t>
            </a:r>
            <a:endParaRPr lang="ru-RU" dirty="0">
              <a:effectLst>
                <a:outerShdw blurRad="38100" dist="38100" dir="2700000" algn="tl">
                  <a:schemeClr val="bg1"/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8125" y="1600202"/>
            <a:ext cx="11715750" cy="942973"/>
          </a:xfrm>
          <a:solidFill>
            <a:srgbClr val="D0E0F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600" dirty="0" smtClean="0"/>
              <a:t>Во многих глаголах в прошедшем времени в форме женского рода ударение стоит на окончании </a:t>
            </a:r>
            <a:r>
              <a:rPr lang="ru-RU" sz="2600" i="1" dirty="0" smtClean="0"/>
              <a:t>(брать – брал</a:t>
            </a:r>
            <a:r>
              <a:rPr lang="ru-RU" sz="26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ru-RU" sz="2600" i="1" dirty="0" smtClean="0"/>
              <a:t>)</a:t>
            </a:r>
            <a:r>
              <a:rPr lang="ru-RU" sz="2600" dirty="0" smtClean="0"/>
              <a:t> реже – на основе </a:t>
            </a:r>
            <a:r>
              <a:rPr lang="ru-RU" sz="2600" i="1" dirty="0" smtClean="0"/>
              <a:t>(мыть – м</a:t>
            </a:r>
            <a:r>
              <a:rPr lang="ru-RU" sz="26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ы</a:t>
            </a:r>
            <a:r>
              <a:rPr lang="ru-RU" sz="2600" i="1" dirty="0" smtClean="0"/>
              <a:t>ла)</a:t>
            </a:r>
            <a:endParaRPr lang="ru-RU" sz="2600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38125" y="2671763"/>
            <a:ext cx="1171575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Расставьте 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ударение в глаголах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8125" y="3471863"/>
            <a:ext cx="11715750" cy="2554545"/>
          </a:xfrm>
          <a:prstGeom prst="rect">
            <a:avLst/>
          </a:prstGeom>
          <a:solidFill>
            <a:srgbClr val="D0E0F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just"/>
            <a:r>
              <a:rPr lang="ru-RU" sz="4000" dirty="0" smtClean="0"/>
              <a:t>Поняла, отняла, ждала, создал, взяла, отняли, начал, начали, брала, начала, создала, рвала, гнала, принял, отдали, врала, клала, приняли, взяла, клеила, собирала,  звала</a:t>
            </a:r>
            <a:endParaRPr lang="ru-RU" sz="4000" dirty="0"/>
          </a:p>
        </p:txBody>
      </p:sp>
      <p:sp>
        <p:nvSpPr>
          <p:cNvPr id="28" name="TextBox 5"/>
          <p:cNvSpPr txBox="1"/>
          <p:nvPr/>
        </p:nvSpPr>
        <p:spPr>
          <a:xfrm>
            <a:off x="177463" y="856751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8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217674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chemeClr val="bg1"/>
                  </a:outerShdw>
                </a:effectLst>
              </a:rPr>
              <a:t>Ударение в кратких причастиях</a:t>
            </a:r>
            <a:endParaRPr lang="ru-RU" dirty="0">
              <a:effectLst>
                <a:outerShdw blurRad="38100" dist="38100" dir="2700000" algn="tl">
                  <a:schemeClr val="bg1"/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464" y="1600202"/>
            <a:ext cx="11862136" cy="4525963"/>
          </a:xfrm>
          <a:solidFill>
            <a:srgbClr val="D0E0F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400" dirty="0" smtClean="0"/>
              <a:t>У многих кратких стр. причастий прошедшего времени ударение стоит на основе, кроме формы единственного числа женского рода, в которой оно переносится на окончание       </a:t>
            </a:r>
            <a:r>
              <a:rPr lang="ru-RU" sz="3400" i="1" dirty="0" smtClean="0"/>
              <a:t>(взят – взят</a:t>
            </a:r>
            <a:r>
              <a:rPr lang="ru-RU" sz="34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ru-RU" sz="3400" i="1" dirty="0" smtClean="0"/>
              <a:t> – вз</a:t>
            </a:r>
            <a:r>
              <a:rPr lang="ru-RU" sz="34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</a:t>
            </a:r>
            <a:r>
              <a:rPr lang="ru-RU" sz="3400" i="1" dirty="0" smtClean="0"/>
              <a:t>ты)</a:t>
            </a:r>
            <a:r>
              <a:rPr lang="ru-RU" sz="3400" dirty="0" smtClean="0"/>
              <a:t> </a:t>
            </a:r>
          </a:p>
          <a:p>
            <a:pPr marL="0" indent="0" algn="just">
              <a:buNone/>
            </a:pPr>
            <a:r>
              <a:rPr lang="ru-RU" sz="3400" dirty="0" smtClean="0"/>
              <a:t>Но в краткой форме причастий на -бранный, -дранный,                 -званный форма женского роды имеет ударение на основе </a:t>
            </a:r>
            <a:r>
              <a:rPr lang="ru-RU" sz="3400" i="1" dirty="0" smtClean="0"/>
              <a:t>(с</a:t>
            </a:r>
            <a:r>
              <a:rPr lang="ru-RU" sz="34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sz="3400" i="1" dirty="0" smtClean="0"/>
              <a:t>брана, из</a:t>
            </a:r>
            <a:r>
              <a:rPr lang="ru-RU" sz="34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sz="3400" i="1" dirty="0" smtClean="0"/>
              <a:t>драна, от</a:t>
            </a:r>
            <a:r>
              <a:rPr lang="ru-RU" sz="34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sz="3400" i="1" dirty="0" smtClean="0"/>
              <a:t>звана)</a:t>
            </a:r>
            <a:endParaRPr lang="ru-RU" sz="3400" i="1" dirty="0"/>
          </a:p>
        </p:txBody>
      </p:sp>
      <p:sp>
        <p:nvSpPr>
          <p:cNvPr id="4" name="TextBox 5"/>
          <p:cNvSpPr txBox="1"/>
          <p:nvPr/>
        </p:nvSpPr>
        <p:spPr>
          <a:xfrm>
            <a:off x="177463" y="856751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9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Picture 2" descr="http://www.pureleverage.com/vavrav/wp-content/uploads/sites/90179/2016/01/Sa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backgroundRemoval t="0" b="90000" l="10000" r="9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5608" y="4856634"/>
            <a:ext cx="1380655" cy="138065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0965402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Тема12" id="{53B47B3E-8FDD-47F2-B4E8-08D5A2C6150C}" vid="{28E0540D-3766-47C6-B415-DA5D609D6D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Тема12</Template>
  <TotalTime>221</TotalTime>
  <Words>413</Words>
  <Application>Microsoft Office PowerPoint</Application>
  <PresentationFormat>Произвольный</PresentationFormat>
  <Paragraphs>71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Тема12</vt:lpstr>
      <vt:lpstr>Орфоэпические нормы</vt:lpstr>
      <vt:lpstr>Цели:</vt:lpstr>
      <vt:lpstr>Сравните!</vt:lpstr>
      <vt:lpstr>Расставьте ударение в выделенных словах</vt:lpstr>
      <vt:lpstr>Запомните!</vt:lpstr>
      <vt:lpstr>Обратите внимание и сравните!</vt:lpstr>
      <vt:lpstr>Расставьте ударение в словах</vt:lpstr>
      <vt:lpstr>Разноместные ударения!</vt:lpstr>
      <vt:lpstr>Ударение в кратких причастиях</vt:lpstr>
      <vt:lpstr>Расставьте ударение в причастиях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Культура речи орфоэпия</dc:title>
  <dc:creator>User</dc:creator>
  <cp:lastModifiedBy>Acer</cp:lastModifiedBy>
  <cp:revision>24</cp:revision>
  <dcterms:created xsi:type="dcterms:W3CDTF">2016-10-31T08:50:34Z</dcterms:created>
  <dcterms:modified xsi:type="dcterms:W3CDTF">2023-12-16T13:06:27Z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232658</vt:lpwstr>
  </property>
  <property fmtid="{D5CDD505-2E9C-101B-9397-08002B2CF9AE}" pid="3" name="NXPowerLiteSettings">
    <vt:lpwstr>E6000400038000</vt:lpwstr>
  </property>
  <property fmtid="{D5CDD505-2E9C-101B-9397-08002B2CF9AE}" pid="4" name="NXPowerLiteVersion">
    <vt:lpwstr>D4.3.1</vt:lpwstr>
  </property>
</Properties>
</file>