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3" r:id="rId4"/>
    <p:sldId id="256" r:id="rId5"/>
    <p:sldId id="257" r:id="rId6"/>
    <p:sldId id="258" r:id="rId7"/>
    <p:sldId id="259" r:id="rId8"/>
    <p:sldId id="260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Раздел 3.  Методы анализа данных в маркетинге.</a:t>
            </a:r>
          </a:p>
          <a:p>
            <a:r>
              <a:rPr lang="ru-RU" b="1" dirty="0"/>
              <a:t>Тема 3.1. Регрессионный анализ (2 часа)</a:t>
            </a:r>
          </a:p>
          <a:p>
            <a:endParaRPr lang="ru-RU" dirty="0"/>
          </a:p>
          <a:p>
            <a:r>
              <a:rPr lang="ru-RU" dirty="0"/>
              <a:t>Регрессионный анализ (</a:t>
            </a:r>
            <a:r>
              <a:rPr lang="ru-RU" dirty="0" err="1"/>
              <a:t>regression</a:t>
            </a:r>
            <a:r>
              <a:rPr lang="ru-RU" dirty="0"/>
              <a:t> </a:t>
            </a:r>
            <a:r>
              <a:rPr lang="ru-RU" dirty="0" err="1"/>
              <a:t>analysis</a:t>
            </a:r>
            <a:r>
              <a:rPr lang="ru-RU" dirty="0"/>
              <a:t>) – это метод изучения статистической взаимосвязи между одной зависимой количественной зависимой переменной от одной или нескольких независимых количественных переменных. Зависимая переменная в регрессионном анализе называется результирующей, а переменные факторы – предикторами или объясняющими переменными.</a:t>
            </a:r>
          </a:p>
          <a:p>
            <a:r>
              <a:rPr lang="ru-RU" dirty="0"/>
              <a:t>Взаимосвязь между средним значением результирующей переменной и средними значениями предикторов выражается в виде уравнения регрессии. Уравнение регрессии – математическая функция, которая подбирается на основе исходных статистических данных зависимой и объясняющих переменных.  Чаще всего используется линейная функция. В этом случае говорят о линейном регрессионном анализе.</a:t>
            </a:r>
          </a:p>
        </p:txBody>
      </p:sp>
    </p:spTree>
    <p:extLst>
      <p:ext uri="{BB962C8B-B14F-4D97-AF65-F5344CB8AC3E}">
        <p14:creationId xmlns:p14="http://schemas.microsoft.com/office/powerpoint/2010/main" val="576802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6"/>
          <a:stretch/>
        </p:blipFill>
        <p:spPr bwMode="auto">
          <a:xfrm>
            <a:off x="611560" y="404664"/>
            <a:ext cx="7757120" cy="517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992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129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Регрессионный анализ </a:t>
            </a:r>
            <a:r>
              <a:rPr lang="ru-RU" dirty="0"/>
              <a:t>очень тесно связан с корреляционным анализом. В корреляционном анализе исследуется направление и теснота связи между количественными переменными. В регрессионном анализе исследуется форма зависимости между количественными переменными. Т.е. фактически оба метода изучают одну и ту же взаимосвязь, но с разных сторон, и дополняют друг друга. На практике корреляционный анализ выполняется перед регрессионным анализом. После доказательства наличия взаимосвязи методом корреляционного анализа можно выразить форму этой связи с помощью регрессионного анализа.</a:t>
            </a:r>
          </a:p>
          <a:p>
            <a:r>
              <a:rPr lang="ru-RU" dirty="0"/>
              <a:t>Цель регрессионного анализа – с помощью уравнения регрессии предсказать ожидаемое среднее значение результирующей переменной.</a:t>
            </a:r>
          </a:p>
          <a:p>
            <a:r>
              <a:rPr lang="ru-RU" dirty="0"/>
              <a:t>Основные задачи регрессионного анализа следующие:</a:t>
            </a:r>
          </a:p>
          <a:p>
            <a:r>
              <a:rPr lang="ru-RU" dirty="0"/>
              <a:t>	определения вида и формы зависимости;</a:t>
            </a:r>
          </a:p>
          <a:p>
            <a:r>
              <a:rPr lang="ru-RU" dirty="0"/>
              <a:t>	оценка параметров уравнения регрессии;</a:t>
            </a:r>
          </a:p>
          <a:p>
            <a:r>
              <a:rPr lang="ru-RU" dirty="0"/>
              <a:t>	проверка значимости уравнения регрессии;</a:t>
            </a:r>
          </a:p>
          <a:p>
            <a:r>
              <a:rPr lang="ru-RU" dirty="0"/>
              <a:t>	проверка значимости отдельных коэффициентов уравнения;</a:t>
            </a:r>
          </a:p>
          <a:p>
            <a:r>
              <a:rPr lang="ru-RU" dirty="0"/>
              <a:t>	построение интервальных оценок коэффициентов;</a:t>
            </a:r>
          </a:p>
          <a:p>
            <a:r>
              <a:rPr lang="ru-RU" dirty="0"/>
              <a:t>	исследование характеристик точности модели;</a:t>
            </a:r>
          </a:p>
          <a:p>
            <a:r>
              <a:rPr lang="ru-RU" dirty="0"/>
              <a:t>	построение точечных и интервальных прогнозов результирующей переменной.</a:t>
            </a:r>
          </a:p>
        </p:txBody>
      </p:sp>
    </p:spTree>
    <p:extLst>
      <p:ext uri="{BB962C8B-B14F-4D97-AF65-F5344CB8AC3E}">
        <p14:creationId xmlns:p14="http://schemas.microsoft.com/office/powerpoint/2010/main" val="3466281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Как и корреляционный анализ, регрессионный анализ отражает только количественные зависимости между переменными.  Причинно-следственные зависимости регрессионный анализ не отражает. Гипотезы о причинно-следственной связи переменных должны формулироваться и обосновываться исходя из теоретического анализа содержания изучаемого явления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548875" cy="416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92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2"/>
          <a:stretch/>
        </p:blipFill>
        <p:spPr bwMode="auto">
          <a:xfrm>
            <a:off x="467544" y="260648"/>
            <a:ext cx="7829128" cy="539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614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72940"/>
            <a:ext cx="8856984" cy="507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91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1"/>
          <a:stretch/>
        </p:blipFill>
        <p:spPr bwMode="auto">
          <a:xfrm>
            <a:off x="467544" y="260648"/>
            <a:ext cx="7829128" cy="51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015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9"/>
          <a:stretch/>
        </p:blipFill>
        <p:spPr bwMode="auto">
          <a:xfrm>
            <a:off x="683568" y="476672"/>
            <a:ext cx="7613104" cy="523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105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7"/>
          <a:stretch/>
        </p:blipFill>
        <p:spPr bwMode="auto">
          <a:xfrm>
            <a:off x="323528" y="332656"/>
            <a:ext cx="8117160" cy="556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643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9"/>
          <a:stretch/>
        </p:blipFill>
        <p:spPr bwMode="auto">
          <a:xfrm>
            <a:off x="611560" y="404664"/>
            <a:ext cx="7992888" cy="520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6356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248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Gimiki</dc:creator>
  <cp:lastModifiedBy>Пользователь Windows</cp:lastModifiedBy>
  <cp:revision>5</cp:revision>
  <dcterms:created xsi:type="dcterms:W3CDTF">2023-11-30T11:52:54Z</dcterms:created>
  <dcterms:modified xsi:type="dcterms:W3CDTF">2023-11-30T12:15:34Z</dcterms:modified>
</cp:coreProperties>
</file>