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443841"/>
            <a:ext cx="792088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Тема: Требования безопасности к применению средств защиты работаю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щих</a:t>
            </a:r>
          </a:p>
          <a:p>
            <a:pPr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 занятия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ознакомиться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требованиями безопасности к применению средств защиты работающих</a:t>
            </a:r>
          </a:p>
          <a:p>
            <a:pPr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Учебные вопросы: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Применение средств индивидуальной защиты работников.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Средства индивидуальной защиты работников при выполнении работ при эксплуатации объектов водопроводно-канализационного хозяйства.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Классификация средства индивидуальной защиты (СИЗ).</a:t>
            </a:r>
          </a:p>
        </p:txBody>
      </p:sp>
    </p:spTree>
    <p:extLst>
      <p:ext uri="{BB962C8B-B14F-4D97-AF65-F5344CB8AC3E}">
        <p14:creationId xmlns:p14="http://schemas.microsoft.com/office/powerpoint/2010/main" val="2759724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340768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назначению подразделяются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противопылевые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противогазовые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газопылезащитные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Противопылевые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защищают органы дыхания от аэрозолей различных видов, противогазовые — от вредных паров и газов,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газопылезащитные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— от газов, паров и аэрозолей при одновременном их присутствии в воздухе.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качестве фильтров 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противопылевых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респираторах используют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тонковолокнистые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фильтровальные материалы. Наибольшее распространение получили полимерные фильтровальные материалы типа ФП (фильтр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Петрянова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благодаря их высокой эластичности, механической прочности, большой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пылеемкости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главное — из-за высоких фильтрующих свойств.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зависимости от срока службы респираторы могут быть одноразового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применения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(ШБ-1 «Лепесток», «Кама», У-2К, Р-2), которые после отработки непригодны для дальнейшей эксплуатации.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респираторах многоразового использования предусмотрена замена фильтров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6011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04664"/>
            <a:ext cx="79208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2. Средства индивидуальной защиты работников при выполнении работ при эксплуатации объектов водопроводно-канализационного хозяйства.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 выполнении работ при эксплуатации объектов водопроводно-канализационного хозяйства необходимо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применять следующие средства индивидуальной защиты работников: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а) при работах на водопроводных и канализационных сетях: предохранительные пояса, прошедшие соответствующие испытания на прочность, шланговые противогазы, кислородные изолирующие противогазы, газоанализаторы и газосигнализаторы, аккумуляторные фонари, ограждения, знаки безопасности, крючки и ломы для открывания крышек люков колодцев, защитные каски, штанги-вилки для открывания задвижек в колодцах, переносные лестницы;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б) при работах в складах реагентов,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хлораторных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дозаторных помещениях: противогазы с коробками марки "В" и "КД", шланговые противогазы, кислородно-изолирующие противогазы, газоанализаторы и газосигнализаторы, аккумуляторные фонари, химические пенные огнетушители, средства для дегазации. Табель оснащения аварийными средствами объектов, связанных с хранением и применением хлора, должен соответствовать требованиям правил безопасности при производстве, хранении, транспортировании и применении хлора;</a:t>
            </a:r>
          </a:p>
        </p:txBody>
      </p:sp>
    </p:spTree>
    <p:extLst>
      <p:ext uri="{BB962C8B-B14F-4D97-AF65-F5344CB8AC3E}">
        <p14:creationId xmlns:p14="http://schemas.microsoft.com/office/powerpoint/2010/main" val="2827410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556792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в) при работах по приготовлению реагентов: защитные очки, респираторы, противогазы;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г) при обслуживании бактерицидных, электролизных и озонаторных установок: защитные очки, диэлектрические перчатки, кислородные изолирующие противогазы.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Работодатель должен обеспечивать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своевременную выдачу, химическую чистку, стирку, ремонт, а на работах, связанных со значительной запыленностью и воздействием опасных и производственных факторов, кроме того,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обеспыливание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обезвреживание специальной одежды и других средств индивидуальной защиты за счет средств организации в сроки, устанавливаемые с учетом производственных условий, по согласованию с профсоюзным комитетом и местными центрами санэпиднадзора.</a:t>
            </a:r>
          </a:p>
        </p:txBody>
      </p:sp>
    </p:spTree>
    <p:extLst>
      <p:ext uri="{BB962C8B-B14F-4D97-AF65-F5344CB8AC3E}">
        <p14:creationId xmlns:p14="http://schemas.microsoft.com/office/powerpoint/2010/main" val="75097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79208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время стирки, химической чистки, ремонта,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обеспыливания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обезвреживания средств индивидуальной защиты работникам выдается их сменный комплект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общих случаях стирка специальной одежды должна производиться один раз в 6 дней при сильном загрязнении и один раз в 10 дней при умеренном загрязнении.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Стирка, химическая чистка и ремонт специальной одежды и специальной обуви должны быть предусмотрены в организации или проводиться по договорам со специализированными организациями.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случае порчи, пропажи специальной одежды, специальной обуви и других средств индивидуальной защиты не по вине работника работодатель обязан выдать другой комплект исправной специальной одежды, специальной обуви и других средств индивидуальной защиты.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Чистка специальной одежды растворителями, бензином, керосином, эмульсией не допускается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Средства индивидуальной защиты должны подвергаться периодически контрольным осмотрам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испытаниям.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Обо всех замеченных неисправностях специальной одежды, специальной обуви и средств индивидуальной защиты работник должен сообщить своему непосредственному руководителю или специалисту, ответственному за проведение работ.</a:t>
            </a:r>
          </a:p>
          <a:p>
            <a:pPr indent="457200"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185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48680"/>
            <a:ext cx="79208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3. Классификация средства индивидуальной защиты (СИЗ)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Средства индивидуальной защиты (СИЗ) предназначены для обеспечения безопасности одного человека. Большую часть таких средств человек носит при себе.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зависимости от предназначения СИЗ подразделяются на: 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средства защиты органов дыхания (фильтрующие противогазы, респираторы,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пневмошлемы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пневмомаски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изолирующие противогазы); 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специальную одежду и обувь; 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средства защиты рук, головы, лица, органов слуха, глаз и др.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Средство индивидуальной защиты органов дыхания (СИЗОД) – носимое на человеке техническое устройство, обеспечивающее защиту организма, главным образом, от ингаляционного воздействия опасных и вредных факторов. В соответствии с ГОСТ 12.4.034-2001 «Система стандартов безопасности труда. Средства индивидуальной защиты органов дыхания. Классификация и маркировка». СИЗОИД подразделяются на фильтрующие и изолирующие дыхательные аппараты. К отдельной группе, не указанной в ГОСТ, следует отнести диффузионные СИЗ: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– камеры защитные детские,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выполняющие одновременно две функции защиты – органов дыхания и кожи грудного ребенка. </a:t>
            </a:r>
          </a:p>
        </p:txBody>
      </p:sp>
    </p:spTree>
    <p:extLst>
      <p:ext uri="{BB962C8B-B14F-4D97-AF65-F5344CB8AC3E}">
        <p14:creationId xmlns:p14="http://schemas.microsoft.com/office/powerpoint/2010/main" val="1557797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136339"/>
            <a:ext cx="77768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Контрольные вопросы по лекции: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 Применение средств индивидуальной защиты работников.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Средства индивидуальной защиты работников при выполнении работ при эксплуатации объектов водопроводно-канализационного хозяйства.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Классификация средства индивидуальной защиты (СИЗ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Гражданские фильтрующие противогазы. Их назначение, устройство и порядок применения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Средства индивидуальной защиты кожи.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809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556792"/>
            <a:ext cx="7992888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Согласно действующему законодательству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работникам, занятым на работах, связанных с загрязнением, с вредными или опасными условиями труда, а также на работах, выполняемых в особых температурных условиях, выдаются бесплатно сертифицированная специальная одежда, специальная обувь и другие средства индивидуальной защиты, предусмотренные типовыми отраслевыми нормами.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Выдача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работникам специальной одежды, специальной обуви и других средств индивидуальной защиты по условленным нормам производится за счет средств работодателя.</a:t>
            </a:r>
          </a:p>
        </p:txBody>
      </p:sp>
    </p:spTree>
    <p:extLst>
      <p:ext uri="{BB962C8B-B14F-4D97-AF65-F5344CB8AC3E}">
        <p14:creationId xmlns:p14="http://schemas.microsoft.com/office/powerpoint/2010/main" val="4133786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836712"/>
            <a:ext cx="7920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1. Применение средств индивидуальной защиты работников.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Применение средств индивидуальной защиты работников должно обеспечивать: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снижение уровня вредных факторов до величины, установленной действующими санитарными нормами, утвержденными в установленном порядке;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защиту от воздействия опасных или вредных производственных факторов, сопутствующих принятой технологии и условиям работы;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защиту от воздействия опасных или вредных производственных факторов, возникающих при нарушении технологического процесса.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Указанные требования должны быть включены в инструкции по эксплуатации и производству работ на объектах водопроводно-канализационного хозяйства, утверждаемые руководителем организации.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Средства индивидуальной защиты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должны отвечать требованиям государственных стандартов, технической эстетики, эргономике и иметь сертификат соответствия, обеспечивать эффективную защиту и удобство в работе. Средства индивидуальной защиты, на которые не имеется технической документации, к применению не допускаются.</a:t>
            </a:r>
          </a:p>
        </p:txBody>
      </p:sp>
    </p:spTree>
    <p:extLst>
      <p:ext uri="{BB962C8B-B14F-4D97-AF65-F5344CB8AC3E}">
        <p14:creationId xmlns:p14="http://schemas.microsoft.com/office/powerpoint/2010/main" val="3356196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0424" y="1844824"/>
            <a:ext cx="7848872" cy="3268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Выдаваемые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работникам специальная одежда, специальная обувь и другие средства индивидуальной защиты должны соответствовать характеру и условиям работы и обеспечивать безопасность труда.</a:t>
            </a:r>
          </a:p>
          <a:p>
            <a:pPr indent="457200">
              <a:lnSpc>
                <a:spcPct val="15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Работники обязаны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правильно применять предоставленные в их распоряжение специальную одежду, специальную обувь и другие средства индивидуальной защиты.</a:t>
            </a:r>
          </a:p>
        </p:txBody>
      </p:sp>
    </p:spTree>
    <p:extLst>
      <p:ext uri="{BB962C8B-B14F-4D97-AF65-F5344CB8AC3E}">
        <p14:creationId xmlns:p14="http://schemas.microsoft.com/office/powerpoint/2010/main" val="1389660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8720"/>
            <a:ext cx="7488832" cy="323619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971600" y="4365104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Противогаз ГП-5: 1 — фильтрующе-поглощающая коробка; 2— коробка 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незапотевающими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пленками; 3 — шлем-маска; 4 — сумка.</a:t>
            </a:r>
          </a:p>
        </p:txBody>
      </p:sp>
    </p:spTree>
    <p:extLst>
      <p:ext uri="{BB962C8B-B14F-4D97-AF65-F5344CB8AC3E}">
        <p14:creationId xmlns:p14="http://schemas.microsoft.com/office/powerpoint/2010/main" val="659469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2703" y="692696"/>
            <a:ext cx="79208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Гражданский противогаз ГП-7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одна из последних и самых совершенных моделей. Он надежно защищает от отравляющих и многих сильнодействующих ядовитых веществ, радиоактивной пыли и бактериальных средств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(см.рис.2).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Состоит из фильтрующе-поглощающей коробки ГП-7к, лицевой части МГП,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нзапотевающих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пленок (6 шт.), утеплительных манжет (2 шт.), защитного трикотажного чехла и сумки. Его масса в комплекте без сумки около 900 г (фильтрующе-поглощающая коробка — 250 г, лицевая часть — 600 г).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Лицевую часть МГП изготавливают трех ростов. Состоит из маски объемного типа с «независимым» обтюратором за одно целое с ним, очкового узла, переговорного устройства (мембраны), узлов клапана вдоха и выдоха, обтекателя, наголовника и прижимных колец для закрепления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незапотевающих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пленок.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«Независимый» обтюратор представляет собой полосу тонкой резины и служит для создания надежной герметизации лицевой части на голове. В свою очередь герметизация достигается за счет плотного прилегания обтюратора к лицу, а во-вторых, из-за способности обтюратора растягиваться независимо от корпуса маски. При этом механическое воздействие лицевой части на голову очень незначительно.</a:t>
            </a:r>
          </a:p>
        </p:txBody>
      </p:sp>
    </p:spTree>
    <p:extLst>
      <p:ext uri="{BB962C8B-B14F-4D97-AF65-F5344CB8AC3E}">
        <p14:creationId xmlns:p14="http://schemas.microsoft.com/office/powerpoint/2010/main" val="965915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48680"/>
            <a:ext cx="7416824" cy="403244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683568" y="4725144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Рис. 2. Противогаз ГП-7: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 — лицевая часть;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фильтрующе-поглощающая коробка;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трикотажный чехол;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узел клапана вдоха;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переговорное устройство (мембрана);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узел клапанов выдоха;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обтюратор;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наголовник (затылочная пластина);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лобная лямка;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височные лямки;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щечные лямки;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пряжки;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сумка</a:t>
            </a:r>
          </a:p>
        </p:txBody>
      </p:sp>
    </p:spTree>
    <p:extLst>
      <p:ext uri="{BB962C8B-B14F-4D97-AF65-F5344CB8AC3E}">
        <p14:creationId xmlns:p14="http://schemas.microsoft.com/office/powerpoint/2010/main" val="879354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Дополнительные патроны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результате развития химической и нефтехимической промышленности все отрасли народного хозяйства увеличили в производстве применение химических веществ. Многие из них по своим свойствам вредны для здоровья людей. Их называют аварийные химически опасные вещества (АХОВ). В случае аварии на производстве или транспорте они могут быть разлиты или выброшены в атмосферу. Это может привести к поражению людей.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Как защититься от АХОВ?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Можно ли для этого использовать фильтрующие противогазы?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Проведенные испытания дали положительный ответ. При отсутствии в воздухе боевых отравляющих веществ (ОВ) гражданские противогазы ГП-5 и ГП-7, а также детские противогазы ПДФ-7, ПДФ-Д, ПДФ-Ш, ПДФ-2Д, ПДФ-2Ш защищают от таких АХОВ как хлор, сероводород, сернистый газ, соляная кислота, синильная кислота, тетраэтилсвинец,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этилмеркаптан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нитробензол, фенол, фурфурол, фосген, хлорциан.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 целью расширения возможностей противогазов по защите от АХОВ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них введены дополнительные патроны (ДПГ-1 и ДПГ-3). Противогазы ГП-7, ПДФ-2Д и ПДФ-2Ш, укомплектованные фильтрующе-поглощающей коробкой ГП-7К, можно применять для защиты от радионуклидов йода и его органических соединений.</a:t>
            </a:r>
          </a:p>
        </p:txBody>
      </p:sp>
    </p:spTree>
    <p:extLst>
      <p:ext uri="{BB962C8B-B14F-4D97-AF65-F5344CB8AC3E}">
        <p14:creationId xmlns:p14="http://schemas.microsoft.com/office/powerpoint/2010/main" val="1519270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08720"/>
            <a:ext cx="79208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Респираторы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Название «респиратор» произошло от латинского слова, означающего дыхание. Оно практически хорошо знакомо всем по очень распространенному заболеванию ОРЗ (острому респираторному заболеванию дыхательных путей).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Респираторы представляют собой облегченное средство защиты органов дыхания от вредных газов, паров, аэрозолей и пыли. Широкое распространение они получили в шахтах, на рудниках, на химически вредных и запыленных предприятиях, при работе с удобрениями и ядохимикатами в сельском хозяйстве. Ими пользуются на АЭС, при зачистке окалин на металлургических предприятиях, при покрасочных, погрузочно-разгрузочных и других работах.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Респираторы делятся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два типа.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Первый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— это респираторы, у которых полумаска и фильтрующий элемент одновременно служат и лицевой частью.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Второй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— очищает вдыхаемый воздух в фильтрующих патронах, присоединяемых к полумаске.</a:t>
            </a:r>
          </a:p>
        </p:txBody>
      </p:sp>
    </p:spTree>
    <p:extLst>
      <p:ext uri="{BB962C8B-B14F-4D97-AF65-F5344CB8AC3E}">
        <p14:creationId xmlns:p14="http://schemas.microsoft.com/office/powerpoint/2010/main" val="33594576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1676</Words>
  <Application>Microsoft Office PowerPoint</Application>
  <PresentationFormat>Экран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Эйсер</dc:creator>
  <cp:lastModifiedBy>Эйсер</cp:lastModifiedBy>
  <cp:revision>16</cp:revision>
  <dcterms:created xsi:type="dcterms:W3CDTF">2023-11-21T20:22:29Z</dcterms:created>
  <dcterms:modified xsi:type="dcterms:W3CDTF">2023-11-21T21:11:17Z</dcterms:modified>
</cp:coreProperties>
</file>