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289" r:id="rId5"/>
    <p:sldId id="291" r:id="rId6"/>
    <p:sldId id="26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-91" y="-8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04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05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22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25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28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25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39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95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96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27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84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47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Решение игр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 x n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Эквивалентность матричной игры паре двойственных ЗЛП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882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4683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Игры размером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 x n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9"/>
          <a:stretch/>
        </p:blipFill>
        <p:spPr bwMode="auto">
          <a:xfrm>
            <a:off x="538243" y="1878301"/>
            <a:ext cx="11248477" cy="905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03685"/>
              </p:ext>
            </p:extLst>
          </p:nvPr>
        </p:nvGraphicFramePr>
        <p:xfrm>
          <a:off x="3934670" y="3192088"/>
          <a:ext cx="4455621" cy="2744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Формула" r:id="rId5" imgW="1892300" imgH="1168400" progId="Equation.3">
                  <p:embed/>
                </p:oleObj>
              </mc:Choice>
              <mc:Fallback>
                <p:oleObj name="Формула" r:id="rId5" imgW="1892300" imgH="1168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4670" y="3192088"/>
                        <a:ext cx="4455621" cy="27446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915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4683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Игры размером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 x n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62838" y="1712449"/>
            <a:ext cx="110663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первого игрока имеем систему неравенств (с учетом того, что первый игрок стремится как можно больше выиграть, цена игры для него будет превышать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5" y="3622762"/>
            <a:ext cx="11385807" cy="25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717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3227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Первый игрок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62838" y="1712449"/>
            <a:ext cx="110663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Введем новые переменные делением на цену игры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                 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тогда получим ЗЛП.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508711"/>
              </p:ext>
            </p:extLst>
          </p:nvPr>
        </p:nvGraphicFramePr>
        <p:xfrm>
          <a:off x="8728364" y="1457983"/>
          <a:ext cx="1296786" cy="1058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Формула" r:id="rId4" imgW="507780" imgH="406224" progId="Equation.3">
                  <p:embed/>
                </p:oleObj>
              </mc:Choice>
              <mc:Fallback>
                <p:oleObj name="Формула" r:id="rId4" imgW="507780" imgH="40622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8364" y="1457983"/>
                        <a:ext cx="1296786" cy="10581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39209"/>
              </p:ext>
            </p:extLst>
          </p:nvPr>
        </p:nvGraphicFramePr>
        <p:xfrm>
          <a:off x="550003" y="2975960"/>
          <a:ext cx="5152528" cy="2463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Формула" r:id="rId6" imgW="2438400" imgH="1168400" progId="Equation.3">
                  <p:embed/>
                </p:oleObj>
              </mc:Choice>
              <mc:Fallback>
                <p:oleObj name="Формула" r:id="rId6" imgW="2438400" imgH="1168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03" y="2975960"/>
                        <a:ext cx="5152528" cy="24639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849148"/>
              </p:ext>
            </p:extLst>
          </p:nvPr>
        </p:nvGraphicFramePr>
        <p:xfrm>
          <a:off x="6445135" y="2992585"/>
          <a:ext cx="4995712" cy="2593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Формула" r:id="rId8" imgW="3009900" imgH="1574800" progId="Equation.3">
                  <p:embed/>
                </p:oleObj>
              </mc:Choice>
              <mc:Fallback>
                <p:oleObj name="Формула" r:id="rId8" imgW="3009900" imgH="1574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135" y="2992585"/>
                        <a:ext cx="4995712" cy="25935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02243" y="5737672"/>
            <a:ext cx="112844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 построении целевой функции учитываем, что цена игры для первого игрока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максимизируется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68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3041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Второй игрок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62838" y="1712449"/>
            <a:ext cx="110663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Введем новые переменные делением на цену игры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             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получим ЗЛП для второго игрока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174101"/>
              </p:ext>
            </p:extLst>
          </p:nvPr>
        </p:nvGraphicFramePr>
        <p:xfrm>
          <a:off x="8684757" y="1474608"/>
          <a:ext cx="1307141" cy="997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Формула" r:id="rId4" imgW="545863" imgH="418918" progId="Equation.3">
                  <p:embed/>
                </p:oleObj>
              </mc:Choice>
              <mc:Fallback>
                <p:oleObj name="Формула" r:id="rId4" imgW="545863" imgH="418918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4757" y="1474608"/>
                        <a:ext cx="1307141" cy="9973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38" y="3311236"/>
            <a:ext cx="11223883" cy="1975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379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19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98</Words>
  <Application>Microsoft Office PowerPoint</Application>
  <PresentationFormat>Произвольный</PresentationFormat>
  <Paragraphs>10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Microsoft Equation 3.0</vt:lpstr>
      <vt:lpstr>Решение игр m x n. Эквивалентность матричной игры паре двойственных ЗЛП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игр.  Смешанные стратегии</dc:title>
  <dc:creator>Шорохов Игорь Романович</dc:creator>
  <cp:lastModifiedBy>Игорь Шорохов</cp:lastModifiedBy>
  <cp:revision>20</cp:revision>
  <dcterms:created xsi:type="dcterms:W3CDTF">2023-12-22T05:51:51Z</dcterms:created>
  <dcterms:modified xsi:type="dcterms:W3CDTF">2024-02-04T13:45:22Z</dcterms:modified>
</cp:coreProperties>
</file>