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28174" r="27937" b="6250"/>
          <a:stretch/>
        </p:blipFill>
        <p:spPr bwMode="auto">
          <a:xfrm>
            <a:off x="107504" y="548680"/>
            <a:ext cx="9068607" cy="479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13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2" t="22222" r="28717" b="12103"/>
          <a:stretch/>
        </p:blipFill>
        <p:spPr bwMode="auto">
          <a:xfrm>
            <a:off x="22773" y="404664"/>
            <a:ext cx="9121227" cy="493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437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Gimiki</dc:creator>
  <cp:lastModifiedBy>Пользователь Windows</cp:lastModifiedBy>
  <cp:revision>4</cp:revision>
  <dcterms:created xsi:type="dcterms:W3CDTF">2022-11-28T08:31:57Z</dcterms:created>
  <dcterms:modified xsi:type="dcterms:W3CDTF">2022-11-29T16:02:18Z</dcterms:modified>
</cp:coreProperties>
</file>