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310" r:id="rId2"/>
    <p:sldId id="285" r:id="rId3"/>
    <p:sldId id="286" r:id="rId4"/>
    <p:sldId id="300" r:id="rId5"/>
    <p:sldId id="287" r:id="rId6"/>
    <p:sldId id="306" r:id="rId7"/>
  </p:sldIdLst>
  <p:sldSz cx="9144000" cy="5143500" type="screen16x9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ечер Евгений" initials="ВЕ" lastIdx="1" clrIdx="0">
    <p:extLst/>
  </p:cmAuthor>
  <p:cmAuthor id="2" name="Artem" initials="A" lastIdx="8" clrIdx="1">
    <p:extLst/>
  </p:cmAuthor>
  <p:cmAuthor id="3" name="tokiplay" initials="t" lastIdx="3" clrIdx="2">
    <p:extLst/>
  </p:cmAuthor>
  <p:cmAuthor id="4" name="Андреева Юлия Олеговна" initials="АЮО" lastIdx="6" clrIdx="3">
    <p:extLst/>
  </p:cmAuthor>
  <p:cmAuthor id="5" name="Microsoft Office User" initials="MOU" lastIdx="1" clrIdx="4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66B3"/>
    <a:srgbClr val="1B66B3"/>
    <a:srgbClr val="0095DA"/>
    <a:srgbClr val="76AE27"/>
    <a:srgbClr val="0796BA"/>
    <a:srgbClr val="F59C00"/>
    <a:srgbClr val="89054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 autoAdjust="0"/>
    <p:restoredTop sz="9465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2160"/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D12B95DE-707C-4F0B-ADD6-A229D9D75828}" type="datetimeFigureOut">
              <a:rPr lang="ru-RU"/>
              <a:pPr>
                <a:defRPr/>
              </a:pPr>
              <a:t>21.08.2023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1F4B7F4-843C-4E84-98F6-AEE9401CE2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6612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6AC9D6A7-7C7C-472A-A5F4-59B3267723C6}"/>
              </a:ext>
            </a:extLst>
          </p:cNvPr>
          <p:cNvGrpSpPr/>
          <p:nvPr userDrawn="1"/>
        </p:nvGrpSpPr>
        <p:grpSpPr>
          <a:xfrm>
            <a:off x="4171441" y="243136"/>
            <a:ext cx="4756448" cy="4419028"/>
            <a:chOff x="4283969" y="321017"/>
            <a:chExt cx="4531392" cy="4209938"/>
          </a:xfrm>
        </p:grpSpPr>
        <p:pic>
          <p:nvPicPr>
            <p:cNvPr id="8" name="Рисунок 7" descr="Изображение выглядит как окно&#10;&#10;Автоматически созданное описание">
              <a:extLst>
                <a:ext uri="{FF2B5EF4-FFF2-40B4-BE49-F238E27FC236}">
                  <a16:creationId xmlns:a16="http://schemas.microsoft.com/office/drawing/2014/main" xmlns="" id="{DDD94C2E-2973-4D2A-AD0A-FA2F9E319C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3969" y="3579862"/>
              <a:ext cx="943735" cy="943735"/>
            </a:xfrm>
            <a:prstGeom prst="rect">
              <a:avLst/>
            </a:prstGeom>
          </p:spPr>
        </p:pic>
        <p:pic>
          <p:nvPicPr>
            <p:cNvPr id="9" name="Рисунок 8" descr="Изображение выглядит как легкий, рисунок&#10;&#10;Автоматически созданное описание">
              <a:extLst>
                <a:ext uri="{FF2B5EF4-FFF2-40B4-BE49-F238E27FC236}">
                  <a16:creationId xmlns:a16="http://schemas.microsoft.com/office/drawing/2014/main" xmlns="" id="{3D16FA20-9D21-45AD-83E9-75B357E89B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5326" y="3587219"/>
              <a:ext cx="943735" cy="943735"/>
            </a:xfrm>
            <a:prstGeom prst="rect">
              <a:avLst/>
            </a:prstGeom>
          </p:spPr>
        </p:pic>
        <p:pic>
          <p:nvPicPr>
            <p:cNvPr id="10" name="Рисунок 9" descr="Изображение выглядит как рисунок&#10;&#10;Автоматически созданное описание">
              <a:extLst>
                <a:ext uri="{FF2B5EF4-FFF2-40B4-BE49-F238E27FC236}">
                  <a16:creationId xmlns:a16="http://schemas.microsoft.com/office/drawing/2014/main" xmlns="" id="{2B70321D-9E9D-46DE-9810-2258A1A09FE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3050" y="3587220"/>
              <a:ext cx="943735" cy="943735"/>
            </a:xfrm>
            <a:prstGeom prst="rect">
              <a:avLst/>
            </a:prstGeom>
          </p:spPr>
        </p:pic>
        <p:pic>
          <p:nvPicPr>
            <p:cNvPr id="11" name="Рисунок 10" descr="Изображение выглядит как рисунок&#10;&#10;Автоматически созданное описание">
              <a:extLst>
                <a:ext uri="{FF2B5EF4-FFF2-40B4-BE49-F238E27FC236}">
                  <a16:creationId xmlns:a16="http://schemas.microsoft.com/office/drawing/2014/main" xmlns="" id="{80E05F64-C636-4A75-950B-F41A145599C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3969" y="1936378"/>
              <a:ext cx="943735" cy="943735"/>
            </a:xfrm>
            <a:prstGeom prst="rect">
              <a:avLst/>
            </a:prstGeom>
          </p:spPr>
        </p:pic>
        <p:pic>
          <p:nvPicPr>
            <p:cNvPr id="12" name="Рисунок 11" descr="Изображение выглядит как окно, рисунок&#10;&#10;Автоматически созданное описание">
              <a:extLst>
                <a:ext uri="{FF2B5EF4-FFF2-40B4-BE49-F238E27FC236}">
                  <a16:creationId xmlns:a16="http://schemas.microsoft.com/office/drawing/2014/main" xmlns="" id="{F0C4C25D-C42C-4FB2-B579-1E6EA5A88C8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3051" y="1908935"/>
              <a:ext cx="943735" cy="943735"/>
            </a:xfrm>
            <a:prstGeom prst="rect">
              <a:avLst/>
            </a:prstGeom>
          </p:spPr>
        </p:pic>
        <p:pic>
          <p:nvPicPr>
            <p:cNvPr id="13" name="Рисунок 12" descr="Изображение выглядит как рисунок, легкий&#10;&#10;Автоматически созданное описание">
              <a:extLst>
                <a:ext uri="{FF2B5EF4-FFF2-40B4-BE49-F238E27FC236}">
                  <a16:creationId xmlns:a16="http://schemas.microsoft.com/office/drawing/2014/main" xmlns="" id="{C7AD4DA9-4E8B-4E00-BBD9-10E7DB8E7FA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71626" y="1908935"/>
              <a:ext cx="943735" cy="943735"/>
            </a:xfrm>
            <a:prstGeom prst="rect">
              <a:avLst/>
            </a:prstGeom>
          </p:spPr>
        </p:pic>
        <p:pic>
          <p:nvPicPr>
            <p:cNvPr id="14" name="Рисунок 13" descr="Изображение выглядит как рисунок&#10;&#10;Автоматически созданное описание">
              <a:extLst>
                <a:ext uri="{FF2B5EF4-FFF2-40B4-BE49-F238E27FC236}">
                  <a16:creationId xmlns:a16="http://schemas.microsoft.com/office/drawing/2014/main" xmlns="" id="{95753D21-C6BA-4866-BB63-C98820C797A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72060">
              <a:off x="6153049" y="382052"/>
              <a:ext cx="943735" cy="943735"/>
            </a:xfrm>
            <a:prstGeom prst="rect">
              <a:avLst/>
            </a:prstGeom>
          </p:spPr>
        </p:pic>
        <p:pic>
          <p:nvPicPr>
            <p:cNvPr id="15" name="Рисунок 14" descr="Изображение выглядит как легкий&#10;&#10;Автоматически созданное описание">
              <a:extLst>
                <a:ext uri="{FF2B5EF4-FFF2-40B4-BE49-F238E27FC236}">
                  <a16:creationId xmlns:a16="http://schemas.microsoft.com/office/drawing/2014/main" xmlns="" id="{0D29ADAB-81F3-4802-A27A-7FAF9EFD55E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5326" y="321017"/>
              <a:ext cx="943735" cy="943735"/>
            </a:xfrm>
            <a:prstGeom prst="rect">
              <a:avLst/>
            </a:prstGeom>
          </p:spPr>
        </p:pic>
        <p:pic>
          <p:nvPicPr>
            <p:cNvPr id="16" name="Рисунок 15" descr="Изображение выглядит как рисунок&#10;&#10;Автоматически созданное описание">
              <a:extLst>
                <a:ext uri="{FF2B5EF4-FFF2-40B4-BE49-F238E27FC236}">
                  <a16:creationId xmlns:a16="http://schemas.microsoft.com/office/drawing/2014/main" xmlns="" id="{B0C90E7D-1642-4279-93F7-CB82E15154D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3970" y="382051"/>
              <a:ext cx="943735" cy="943735"/>
            </a:xfrm>
            <a:prstGeom prst="rect">
              <a:avLst/>
            </a:prstGeom>
          </p:spPr>
        </p:pic>
      </p:grp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0D844698-E840-4B6F-816E-6867A3512776}"/>
              </a:ext>
            </a:extLst>
          </p:cNvPr>
          <p:cNvSpPr/>
          <p:nvPr userDrawn="1"/>
        </p:nvSpPr>
        <p:spPr>
          <a:xfrm>
            <a:off x="-744" y="0"/>
            <a:ext cx="9140825" cy="5143500"/>
          </a:xfrm>
          <a:prstGeom prst="rect">
            <a:avLst/>
          </a:prstGeom>
          <a:solidFill>
            <a:srgbClr val="0166B3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9C7F984F-9D83-493C-AC4B-CCC6DB536C98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01706"/>
            <a:ext cx="1008112" cy="104917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6B45D-8B5D-4477-860D-A1C9D56BB95C}" type="datetime1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430D33-8F23-48B5-97FD-EBC88D725DA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BF5CA-F70D-4860-869D-CD27ECC015B8}" type="datetime1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6A5FB-F50C-4411-BEDF-3BB26F07CB6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6F33B-C104-4810-B1B9-487C5AA50F76}" type="datetime1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A57E3-EA23-4E01-B1DF-72CA8D4A16E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E2446-5CD3-42D6-8806-5D75BADF753B}" type="datetime1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713FFA-F596-48D8-AB9D-F12DCD7417F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BBF74-A991-44DA-A911-BDC6FB1DAF7C}" type="datetime1">
              <a:rPr lang="ru-RU" smtClean="0"/>
              <a:t>21.08.2023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DBB23A-6539-4C39-9672-AA0023A4A2A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42FAD-AA3C-4C77-B5FE-275A2FDA993E}" type="datetime1">
              <a:rPr lang="ru-RU" smtClean="0"/>
              <a:t>21.08.2023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A479FC-9093-4DA1-AAE9-3AB5D30110B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19FFB-5D8E-4EE1-9EA6-DDA56B9D9C4C}" type="datetime1">
              <a:rPr lang="ru-RU" smtClean="0"/>
              <a:t>21.08.2023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77CEF-DC58-476A-B444-91792B50813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75D8D-0BC5-41D9-B40A-D906C2B7330C}" type="datetime1">
              <a:rPr lang="ru-RU" smtClean="0"/>
              <a:t>21.08.2023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32D34B-3074-49F9-BFF4-B1A1EE3AFDC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972DC-8F17-4ED8-9DA0-E162C9349712}" type="datetime1">
              <a:rPr lang="ru-RU" smtClean="0"/>
              <a:t>21.08.2023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1DE04-1ADA-4F55-AB49-252B69A3782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E6CF2-9989-4120-91CF-EC1BC8DECD87}" type="datetime1">
              <a:rPr lang="ru-RU" smtClean="0"/>
              <a:t>21.08.2023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EAF457-91DA-4FD9-8228-4E6EC9543CF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B5831D-7BEB-434B-AAEF-A4E5F030E876}" type="datetime1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66671EC4-17C9-4D90-BDFA-B05C2BAD482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одзаголовок 2">
            <a:extLst>
              <a:ext uri="{FF2B5EF4-FFF2-40B4-BE49-F238E27FC236}">
                <a16:creationId xmlns:a16="http://schemas.microsoft.com/office/drawing/2014/main" xmlns="" id="{57C1883F-D119-43B3-916E-93D430E413A9}"/>
              </a:ext>
            </a:extLst>
          </p:cNvPr>
          <p:cNvSpPr txBox="1">
            <a:spLocks/>
          </p:cNvSpPr>
          <p:nvPr/>
        </p:nvSpPr>
        <p:spPr bwMode="auto">
          <a:xfrm>
            <a:off x="6974546" y="3651870"/>
            <a:ext cx="2344339" cy="594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buFont typeface="Arial" charset="0"/>
              <a:buNone/>
            </a:pPr>
            <a:r>
              <a:rPr lang="ru-RU" altLang="ru-RU" sz="1600" spc="20" dirty="0">
                <a:latin typeface="Arial Narrow" panose="020B0606020202030204" pitchFamily="34" charset="0"/>
                <a:cs typeface="Arial" panose="020B0604020202020204" pitchFamily="34" charset="0"/>
              </a:rPr>
              <a:t>«Название команды»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0B675929-2E9E-4568-A097-CE5CDCF304F1}"/>
              </a:ext>
            </a:extLst>
          </p:cNvPr>
          <p:cNvSpPr/>
          <p:nvPr/>
        </p:nvSpPr>
        <p:spPr>
          <a:xfrm>
            <a:off x="7327746" y="4602017"/>
            <a:ext cx="19911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ru-RU" altLang="ru-RU" sz="1600" spc="2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телефон</a:t>
            </a:r>
          </a:p>
        </p:txBody>
      </p:sp>
      <p:pic>
        <p:nvPicPr>
          <p:cNvPr id="11" name="Picture 2" descr="Логотип КГЭУ">
            <a:extLst>
              <a:ext uri="{FF2B5EF4-FFF2-40B4-BE49-F238E27FC236}">
                <a16:creationId xmlns:a16="http://schemas.microsoft.com/office/drawing/2014/main" xmlns="" id="{CDFB07AB-1FC5-4405-A7E9-5EB628595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4375" y="42618"/>
            <a:ext cx="863178" cy="863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>
            <a:extLst>
              <a:ext uri="{FF2B5EF4-FFF2-40B4-BE49-F238E27FC236}">
                <a16:creationId xmlns:a16="http://schemas.microsoft.com/office/drawing/2014/main" xmlns="" id="{63C86BFF-C36A-4A40-9CEE-4A5972752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1707654"/>
            <a:ext cx="6408712" cy="711703"/>
          </a:xfrm>
        </p:spPr>
        <p:txBody>
          <a:bodyPr anchor="t"/>
          <a:lstStyle/>
          <a:p>
            <a:pPr eaLnBrk="1" hangingPunct="1"/>
            <a:r>
              <a:rPr lang="ru-RU" altLang="ru-RU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«Название кейса»</a:t>
            </a:r>
          </a:p>
        </p:txBody>
      </p:sp>
    </p:spTree>
    <p:extLst>
      <p:ext uri="{BB962C8B-B14F-4D97-AF65-F5344CB8AC3E}">
        <p14:creationId xmlns:p14="http://schemas.microsoft.com/office/powerpoint/2010/main" val="3098411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54153" y="4827038"/>
            <a:ext cx="333400" cy="273844"/>
          </a:xfrm>
        </p:spPr>
        <p:txBody>
          <a:bodyPr/>
          <a:lstStyle/>
          <a:p>
            <a:fld id="{1C0A57E3-EA23-4E01-B1DF-72CA8D4A16E5}" type="slidenum">
              <a:rPr lang="ru-RU" altLang="ru-RU" sz="105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2</a:t>
            </a:fld>
            <a:endParaRPr lang="ru-RU" altLang="ru-RU" sz="10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95990225-9EA8-43F7-A0D0-1E00F7CA929A}"/>
              </a:ext>
            </a:extLst>
          </p:cNvPr>
          <p:cNvSpPr/>
          <p:nvPr/>
        </p:nvSpPr>
        <p:spPr>
          <a:xfrm>
            <a:off x="827583" y="1692599"/>
            <a:ext cx="14378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pc="20" dirty="0">
                <a:latin typeface="Arial Narrow" panose="020B0606020202030204" pitchFamily="34" charset="0"/>
              </a:rPr>
              <a:t>Ф.И.О. группа</a:t>
            </a:r>
          </a:p>
          <a:p>
            <a:r>
              <a:rPr lang="ru-RU" sz="1400" spc="20" dirty="0">
                <a:latin typeface="Arial Narrow" panose="020B0606020202030204" pitchFamily="34" charset="0"/>
              </a:rPr>
              <a:t>Роль в команде</a:t>
            </a:r>
            <a:endParaRPr lang="ru-RU" sz="1400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01409290-CF8E-4F7A-8B3F-3A89452FE030}"/>
              </a:ext>
            </a:extLst>
          </p:cNvPr>
          <p:cNvSpPr/>
          <p:nvPr/>
        </p:nvSpPr>
        <p:spPr>
          <a:xfrm>
            <a:off x="827584" y="2355726"/>
            <a:ext cx="182978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spc="20" dirty="0">
                <a:latin typeface="Arial Narrow" panose="020B0606020202030204" pitchFamily="34" charset="0"/>
              </a:rPr>
              <a:t>Перечень выполненных задач и вклад в решение кейса</a:t>
            </a:r>
            <a:endParaRPr lang="ru-RU" sz="1100" dirty="0"/>
          </a:p>
        </p:txBody>
      </p:sp>
      <p:sp>
        <p:nvSpPr>
          <p:cNvPr id="27" name="Заголовок 1">
            <a:extLst>
              <a:ext uri="{FF2B5EF4-FFF2-40B4-BE49-F238E27FC236}">
                <a16:creationId xmlns:a16="http://schemas.microsoft.com/office/drawing/2014/main" xmlns="" id="{29E7091B-A51F-1846-A595-0C72EAFF3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249" y="208139"/>
            <a:ext cx="8229600" cy="711703"/>
          </a:xfrm>
        </p:spPr>
        <p:txBody>
          <a:bodyPr anchor="t"/>
          <a:lstStyle/>
          <a:p>
            <a:pPr algn="l" eaLnBrk="1" hangingPunct="1"/>
            <a:r>
              <a:rPr lang="ru-RU" altLang="ru-RU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Команда «Название команды»</a:t>
            </a:r>
          </a:p>
        </p:txBody>
      </p:sp>
      <p:pic>
        <p:nvPicPr>
          <p:cNvPr id="1026" name="Picture 2" descr="Логотип КГЭУ">
            <a:extLst>
              <a:ext uri="{FF2B5EF4-FFF2-40B4-BE49-F238E27FC236}">
                <a16:creationId xmlns:a16="http://schemas.microsoft.com/office/drawing/2014/main" xmlns="" id="{0B0B657F-C859-42C6-B737-ADC79C5FB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4375" y="42618"/>
            <a:ext cx="863178" cy="863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E97FE69C-6587-4B92-B72A-9F0141B90D5A}"/>
              </a:ext>
            </a:extLst>
          </p:cNvPr>
          <p:cNvSpPr/>
          <p:nvPr/>
        </p:nvSpPr>
        <p:spPr>
          <a:xfrm>
            <a:off x="2843807" y="1709993"/>
            <a:ext cx="14378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pc="20" dirty="0">
                <a:latin typeface="Arial Narrow" panose="020B0606020202030204" pitchFamily="34" charset="0"/>
              </a:rPr>
              <a:t>Ф.И.О. группа</a:t>
            </a:r>
          </a:p>
          <a:p>
            <a:r>
              <a:rPr lang="ru-RU" sz="1400" spc="20" dirty="0">
                <a:latin typeface="Arial Narrow" panose="020B0606020202030204" pitchFamily="34" charset="0"/>
              </a:rPr>
              <a:t>Роль в команде</a:t>
            </a:r>
            <a:endParaRPr lang="ru-RU" sz="1400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69350E06-8B4C-4BFA-B502-6B4B5998C94D}"/>
              </a:ext>
            </a:extLst>
          </p:cNvPr>
          <p:cNvSpPr/>
          <p:nvPr/>
        </p:nvSpPr>
        <p:spPr>
          <a:xfrm>
            <a:off x="2843808" y="2373120"/>
            <a:ext cx="182978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spc="20" dirty="0">
                <a:latin typeface="Arial Narrow" panose="020B0606020202030204" pitchFamily="34" charset="0"/>
              </a:rPr>
              <a:t>Перечень выполненных задач и вклад в решение кейса</a:t>
            </a:r>
            <a:endParaRPr lang="ru-RU" sz="1100" dirty="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01E95E31-C003-47B0-BF18-F13D193C3E13}"/>
              </a:ext>
            </a:extLst>
          </p:cNvPr>
          <p:cNvSpPr/>
          <p:nvPr/>
        </p:nvSpPr>
        <p:spPr>
          <a:xfrm>
            <a:off x="4860030" y="1692599"/>
            <a:ext cx="14378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pc="20" dirty="0">
                <a:latin typeface="Arial Narrow" panose="020B0606020202030204" pitchFamily="34" charset="0"/>
              </a:rPr>
              <a:t>Ф.И.О. группа</a:t>
            </a:r>
          </a:p>
          <a:p>
            <a:r>
              <a:rPr lang="ru-RU" sz="1400" spc="20" dirty="0">
                <a:latin typeface="Arial Narrow" panose="020B0606020202030204" pitchFamily="34" charset="0"/>
              </a:rPr>
              <a:t>Роль в команде</a:t>
            </a:r>
            <a:endParaRPr lang="ru-RU" sz="1400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F1BAE093-3709-4C81-9F3B-0F22595E75E9}"/>
              </a:ext>
            </a:extLst>
          </p:cNvPr>
          <p:cNvSpPr/>
          <p:nvPr/>
        </p:nvSpPr>
        <p:spPr>
          <a:xfrm>
            <a:off x="4860031" y="2355726"/>
            <a:ext cx="182978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spc="20" dirty="0">
                <a:latin typeface="Arial Narrow" panose="020B0606020202030204" pitchFamily="34" charset="0"/>
              </a:rPr>
              <a:t>Перечень выполненных задач и вклад в решение кейса</a:t>
            </a:r>
            <a:endParaRPr lang="ru-RU" sz="1100" dirty="0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F11C1AA0-C203-40C4-B30D-191F2E617F01}"/>
              </a:ext>
            </a:extLst>
          </p:cNvPr>
          <p:cNvSpPr/>
          <p:nvPr/>
        </p:nvSpPr>
        <p:spPr>
          <a:xfrm>
            <a:off x="6876252" y="1692599"/>
            <a:ext cx="14378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pc="20" dirty="0">
                <a:latin typeface="Arial Narrow" panose="020B0606020202030204" pitchFamily="34" charset="0"/>
              </a:rPr>
              <a:t>Ф.И.О. группа</a:t>
            </a:r>
          </a:p>
          <a:p>
            <a:r>
              <a:rPr lang="ru-RU" sz="1400" spc="20" dirty="0">
                <a:latin typeface="Arial Narrow" panose="020B0606020202030204" pitchFamily="34" charset="0"/>
              </a:rPr>
              <a:t>Роль в команде</a:t>
            </a:r>
            <a:endParaRPr lang="ru-RU" sz="1400" dirty="0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0DE28A9B-8DD2-49FB-99D2-8896531303B4}"/>
              </a:ext>
            </a:extLst>
          </p:cNvPr>
          <p:cNvSpPr/>
          <p:nvPr/>
        </p:nvSpPr>
        <p:spPr>
          <a:xfrm>
            <a:off x="6876253" y="2355726"/>
            <a:ext cx="182978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spc="20" dirty="0">
                <a:latin typeface="Arial Narrow" panose="020B0606020202030204" pitchFamily="34" charset="0"/>
              </a:rPr>
              <a:t>Перечень выполненных задач и вклад в решение кейса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3910698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25296" y="4779963"/>
            <a:ext cx="333400" cy="273844"/>
          </a:xfrm>
        </p:spPr>
        <p:txBody>
          <a:bodyPr/>
          <a:lstStyle/>
          <a:p>
            <a:fld id="{1C0A57E3-EA23-4E01-B1DF-72CA8D4A16E5}" type="slidenum">
              <a:rPr lang="ru-RU" altLang="ru-RU" sz="105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3</a:t>
            </a:fld>
            <a:endParaRPr lang="ru-RU" altLang="ru-RU" sz="10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Объект 2">
            <a:extLst>
              <a:ext uri="{FF2B5EF4-FFF2-40B4-BE49-F238E27FC236}">
                <a16:creationId xmlns:a16="http://schemas.microsoft.com/office/drawing/2014/main" xmlns="" id="{36223326-B903-4D41-A714-F5F6D4277DA1}"/>
              </a:ext>
            </a:extLst>
          </p:cNvPr>
          <p:cNvSpPr txBox="1">
            <a:spLocks/>
          </p:cNvSpPr>
          <p:nvPr/>
        </p:nvSpPr>
        <p:spPr bwMode="auto">
          <a:xfrm>
            <a:off x="380038" y="1203598"/>
            <a:ext cx="4263970" cy="41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Clr>
                <a:srgbClr val="0166B3"/>
              </a:buClr>
              <a:buNone/>
            </a:pPr>
            <a:r>
              <a:rPr lang="ru-RU" altLang="ru-RU" sz="1800" spc="20" dirty="0">
                <a:latin typeface="Arial Narrow" panose="020B0606020202030204" pitchFamily="34" charset="0"/>
                <a:cs typeface="Arial" panose="020B0604020202020204" pitchFamily="34" charset="0"/>
              </a:rPr>
              <a:t>Анализ и представление исходных данных.</a:t>
            </a:r>
          </a:p>
          <a:p>
            <a:pPr marL="266700" indent="-266700" eaLnBrk="1" hangingPunct="1">
              <a:spcBef>
                <a:spcPts val="1200"/>
              </a:spcBef>
              <a:spcAft>
                <a:spcPts val="1200"/>
              </a:spcAft>
              <a:buClr>
                <a:srgbClr val="0166B3"/>
              </a:buClr>
            </a:pPr>
            <a:endParaRPr lang="ru-RU" altLang="ru-RU" sz="1800" spc="2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380038" y="301910"/>
            <a:ext cx="8229600" cy="711703"/>
          </a:xfrm>
        </p:spPr>
        <p:txBody>
          <a:bodyPr anchor="t"/>
          <a:lstStyle/>
          <a:p>
            <a:pPr algn="l" eaLnBrk="1" hangingPunct="1"/>
            <a:r>
              <a:rPr lang="ru-RU" altLang="ru-RU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Исходные данные</a:t>
            </a:r>
          </a:p>
        </p:txBody>
      </p:sp>
      <p:pic>
        <p:nvPicPr>
          <p:cNvPr id="5" name="Picture 2" descr="Логотип КГЭУ">
            <a:extLst>
              <a:ext uri="{FF2B5EF4-FFF2-40B4-BE49-F238E27FC236}">
                <a16:creationId xmlns:a16="http://schemas.microsoft.com/office/drawing/2014/main" xmlns="" id="{0B0B657F-C859-42C6-B737-ADC79C5FB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4375" y="42618"/>
            <a:ext cx="863178" cy="863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0941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25296" y="4779963"/>
            <a:ext cx="333400" cy="273844"/>
          </a:xfrm>
        </p:spPr>
        <p:txBody>
          <a:bodyPr/>
          <a:lstStyle/>
          <a:p>
            <a:fld id="{1C0A57E3-EA23-4E01-B1DF-72CA8D4A16E5}" type="slidenum">
              <a:rPr lang="ru-RU" altLang="ru-RU" sz="105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4</a:t>
            </a:fld>
            <a:endParaRPr lang="ru-RU" altLang="ru-RU" sz="10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Объект 2">
            <a:extLst>
              <a:ext uri="{FF2B5EF4-FFF2-40B4-BE49-F238E27FC236}">
                <a16:creationId xmlns:a16="http://schemas.microsoft.com/office/drawing/2014/main" xmlns="" id="{36223326-B903-4D41-A714-F5F6D4277DA1}"/>
              </a:ext>
            </a:extLst>
          </p:cNvPr>
          <p:cNvSpPr txBox="1">
            <a:spLocks/>
          </p:cNvSpPr>
          <p:nvPr/>
        </p:nvSpPr>
        <p:spPr bwMode="auto">
          <a:xfrm>
            <a:off x="319496" y="1059582"/>
            <a:ext cx="4587144" cy="241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Clr>
                <a:srgbClr val="0166B3"/>
              </a:buClr>
              <a:buNone/>
            </a:pPr>
            <a:r>
              <a:rPr lang="ru-RU" altLang="ru-RU" sz="1800" spc="20" dirty="0">
                <a:latin typeface="Arial Narrow" panose="020B0606020202030204" pitchFamily="34" charset="0"/>
                <a:cs typeface="Arial" panose="020B0604020202020204" pitchFamily="34" charset="0"/>
              </a:rPr>
              <a:t>Обоснование выбора потенциального решения.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319496" y="213364"/>
            <a:ext cx="8229600" cy="711703"/>
          </a:xfrm>
        </p:spPr>
        <p:txBody>
          <a:bodyPr anchor="t"/>
          <a:lstStyle/>
          <a:p>
            <a:pPr algn="l" eaLnBrk="1" hangingPunct="1"/>
            <a:r>
              <a:rPr lang="ru-RU" altLang="ru-RU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Анализ</a:t>
            </a:r>
          </a:p>
        </p:txBody>
      </p:sp>
      <p:pic>
        <p:nvPicPr>
          <p:cNvPr id="5" name="Picture 2" descr="Логотип КГЭУ">
            <a:extLst>
              <a:ext uri="{FF2B5EF4-FFF2-40B4-BE49-F238E27FC236}">
                <a16:creationId xmlns:a16="http://schemas.microsoft.com/office/drawing/2014/main" xmlns="" id="{0B0B657F-C859-42C6-B737-ADC79C5FB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4375" y="42618"/>
            <a:ext cx="863178" cy="863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7540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25296" y="4779963"/>
            <a:ext cx="333400" cy="273844"/>
          </a:xfrm>
        </p:spPr>
        <p:txBody>
          <a:bodyPr/>
          <a:lstStyle/>
          <a:p>
            <a:fld id="{1C0A57E3-EA23-4E01-B1DF-72CA8D4A16E5}" type="slidenum">
              <a:rPr lang="ru-RU" altLang="ru-RU" sz="105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5</a:t>
            </a:fld>
            <a:endParaRPr lang="ru-RU" altLang="ru-RU" sz="10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xmlns="" id="{DB197957-64BC-4E4C-90E2-E156C7A58027}"/>
              </a:ext>
            </a:extLst>
          </p:cNvPr>
          <p:cNvSpPr txBox="1">
            <a:spLocks/>
          </p:cNvSpPr>
          <p:nvPr/>
        </p:nvSpPr>
        <p:spPr bwMode="auto">
          <a:xfrm>
            <a:off x="319496" y="977748"/>
            <a:ext cx="6844792" cy="1594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Clr>
                <a:srgbClr val="0166B3"/>
              </a:buClr>
              <a:buNone/>
              <a:defRPr/>
            </a:pPr>
            <a:r>
              <a:rPr lang="ru-RU" altLang="ru-RU" sz="1800" dirty="0">
                <a:latin typeface="Arial Narrow" panose="020B0606020202030204" pitchFamily="34" charset="0"/>
                <a:cs typeface="Arial" panose="020B0604020202020204" pitchFamily="34" charset="0"/>
              </a:rPr>
              <a:t>Проект реализации по внедрению (эксплуатации) предлагаемого решения.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319496" y="213364"/>
            <a:ext cx="8229600" cy="711703"/>
          </a:xfrm>
        </p:spPr>
        <p:txBody>
          <a:bodyPr anchor="t"/>
          <a:lstStyle/>
          <a:p>
            <a:pPr algn="l" eaLnBrk="1" hangingPunct="1"/>
            <a:r>
              <a:rPr lang="ru-RU" altLang="ru-RU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Решение</a:t>
            </a:r>
          </a:p>
        </p:txBody>
      </p:sp>
      <p:pic>
        <p:nvPicPr>
          <p:cNvPr id="5" name="Picture 2" descr="Логотип КГЭУ">
            <a:extLst>
              <a:ext uri="{FF2B5EF4-FFF2-40B4-BE49-F238E27FC236}">
                <a16:creationId xmlns:a16="http://schemas.microsoft.com/office/drawing/2014/main" xmlns="" id="{0B0B657F-C859-42C6-B737-ADC79C5FB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4375" y="42618"/>
            <a:ext cx="863178" cy="863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5617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25296" y="4779963"/>
            <a:ext cx="333400" cy="273844"/>
          </a:xfrm>
        </p:spPr>
        <p:txBody>
          <a:bodyPr/>
          <a:lstStyle/>
          <a:p>
            <a:fld id="{1C0A57E3-EA23-4E01-B1DF-72CA8D4A16E5}" type="slidenum">
              <a:rPr lang="ru-RU" altLang="ru-RU" sz="105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6</a:t>
            </a:fld>
            <a:endParaRPr lang="ru-RU" altLang="ru-RU" sz="10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319496" y="213364"/>
            <a:ext cx="8229600" cy="711703"/>
          </a:xfrm>
        </p:spPr>
        <p:txBody>
          <a:bodyPr anchor="t"/>
          <a:lstStyle/>
          <a:p>
            <a:pPr algn="l" eaLnBrk="1" hangingPunct="1"/>
            <a:r>
              <a:rPr lang="ru-RU" altLang="ru-RU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Итоги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9760" y="1275606"/>
            <a:ext cx="79346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166B3"/>
              </a:buClr>
              <a:defRPr/>
            </a:pPr>
            <a:r>
              <a:rPr lang="ru-RU" altLang="ru-RU" dirty="0">
                <a:latin typeface="Arial Narrow" panose="020B0606020202030204" pitchFamily="34" charset="0"/>
                <a:cs typeface="Arial" panose="020B0604020202020204" pitchFamily="34" charset="0"/>
              </a:rPr>
              <a:t>Резюме проекта с учетом внедрения нового решения. Расчет экономического эффекта.</a:t>
            </a:r>
          </a:p>
        </p:txBody>
      </p:sp>
      <p:pic>
        <p:nvPicPr>
          <p:cNvPr id="5" name="Picture 2" descr="Логотип КГЭУ">
            <a:extLst>
              <a:ext uri="{FF2B5EF4-FFF2-40B4-BE49-F238E27FC236}">
                <a16:creationId xmlns:a16="http://schemas.microsoft.com/office/drawing/2014/main" xmlns="" id="{0B0B657F-C859-42C6-B737-ADC79C5FB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4375" y="42618"/>
            <a:ext cx="863178" cy="863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2279045"/>
      </p:ext>
    </p:extLst>
  </p:cSld>
  <p:clrMapOvr>
    <a:masterClrMapping/>
  </p:clrMapOvr>
</p:sld>
</file>

<file path=ppt/theme/theme1.xml><?xml version="1.0" encoding="utf-8"?>
<a:theme xmlns:a="http://schemas.openxmlformats.org/drawingml/2006/main" name="Шаблон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</Template>
  <TotalTime>3235</TotalTime>
  <Words>113</Words>
  <Application>Microsoft Office PowerPoint</Application>
  <PresentationFormat>Экран (16:9)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Шаблон</vt:lpstr>
      <vt:lpstr>«Название кейса»</vt:lpstr>
      <vt:lpstr>Команда «Название команды»</vt:lpstr>
      <vt:lpstr>Исходные данные</vt:lpstr>
      <vt:lpstr>Анализ</vt:lpstr>
      <vt:lpstr>Решение</vt:lpstr>
      <vt:lpstr>Итоги</vt:lpstr>
    </vt:vector>
  </TitlesOfParts>
  <Company>РусГидро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 к структуре и формату презентаций бизнес кейсов</dc:title>
  <dc:creator>Леванковский</dc:creator>
  <cp:lastModifiedBy>Петров Тимур Игоревич</cp:lastModifiedBy>
  <cp:revision>253</cp:revision>
  <dcterms:created xsi:type="dcterms:W3CDTF">2013-07-08T05:17:23Z</dcterms:created>
  <dcterms:modified xsi:type="dcterms:W3CDTF">2023-08-21T10:22:14Z</dcterms:modified>
</cp:coreProperties>
</file>