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760"/>
            <a:ext cx="87262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Раздел 2. «Анализ распределений в социологическом/маркетинговом исследовании».</a:t>
            </a:r>
          </a:p>
          <a:p>
            <a:endParaRPr lang="ru-RU" b="1" dirty="0"/>
          </a:p>
          <a:p>
            <a:r>
              <a:rPr lang="ru-RU" b="1" dirty="0"/>
              <a:t>Тема 2.3. Корреляционный анализ.</a:t>
            </a:r>
          </a:p>
          <a:p>
            <a:endParaRPr lang="ru-RU" dirty="0"/>
          </a:p>
          <a:p>
            <a:r>
              <a:rPr lang="ru-RU" dirty="0"/>
              <a:t>Корреляция – </a:t>
            </a:r>
            <a:r>
              <a:rPr lang="ru-RU" dirty="0" err="1"/>
              <a:t>cтатистическая</a:t>
            </a:r>
            <a:r>
              <a:rPr lang="ru-RU" dirty="0"/>
              <a:t> связь двух переменных (количественных или порядковых), показывающая, что большему значению одной величины в определенной части случаев соответствует большее (в случае положительной, прямой корреляции) или меньшее (в случае отрицательной, обратной корреляции) значение другой величины.</a:t>
            </a:r>
          </a:p>
          <a:p>
            <a:r>
              <a:rPr lang="ru-RU" dirty="0"/>
              <a:t>Корреляционный анализ (</a:t>
            </a:r>
            <a:r>
              <a:rPr lang="ru-RU" dirty="0" err="1"/>
              <a:t>correlation</a:t>
            </a:r>
            <a:r>
              <a:rPr lang="ru-RU" dirty="0"/>
              <a:t> </a:t>
            </a:r>
            <a:r>
              <a:rPr lang="ru-RU" dirty="0" err="1"/>
              <a:t>analysis</a:t>
            </a:r>
            <a:r>
              <a:rPr lang="ru-RU" dirty="0"/>
              <a:t>) – статистический метод изучения взаимосвязи между двумя и более случайными величинами. В качестве случайных величин в эмпирических исследованиях выступают значения переменных, измеряемые свойства исследуемых объектов наблюдения.</a:t>
            </a:r>
          </a:p>
          <a:p>
            <a:r>
              <a:rPr lang="ru-RU" dirty="0"/>
              <a:t>Корреляционный анализ – статистический метод, позволяющий с использованием коэффициентов корреляции определить, существует ли зависимость между переменными и насколько она сильна. </a:t>
            </a:r>
          </a:p>
        </p:txBody>
      </p:sp>
    </p:spTree>
    <p:extLst>
      <p:ext uri="{BB962C8B-B14F-4D97-AF65-F5344CB8AC3E}">
        <p14:creationId xmlns:p14="http://schemas.microsoft.com/office/powerpoint/2010/main" val="3864555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136904" cy="609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02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Суть корреляционного анализа заключается в расчете коэффициентов корреляции. Коэффициенты корреляции могут принимать, как правило, положительные и отрицательные значения. Знак коэффициента корреляции позволяет интерпретировать направление связи, а абсолютное значение – силу связи.</a:t>
            </a:r>
          </a:p>
          <a:p>
            <a:r>
              <a:rPr lang="ru-RU" dirty="0"/>
              <a:t>Способ расчета коэффициентов корреляции зависит от шкал измерения переменных, между которыми исследуется взаимосвязь. Для переменных, измеряемых в количественной шкале (интервальной шкале или шкале отношений), рассчитывают ковариацию или корреляционный момент, а на его основе линейный коэффициент корреляции (коэффициент корреляции Пирсона).</a:t>
            </a:r>
          </a:p>
          <a:p>
            <a:r>
              <a:rPr lang="ru-RU" dirty="0"/>
              <a:t>Для оценки силы и направления связи между переменными, измеренными в порядковой шкале, используются непараметрические ранговые коэффициенты корреляции: коэффициент ранговой корреляции </a:t>
            </a:r>
            <a:r>
              <a:rPr lang="ru-RU" dirty="0" err="1"/>
              <a:t>Кендалла</a:t>
            </a:r>
            <a:r>
              <a:rPr lang="ru-RU" dirty="0"/>
              <a:t> и коэффициент корреляции </a:t>
            </a:r>
            <a:r>
              <a:rPr lang="ru-RU" dirty="0" err="1"/>
              <a:t>Спирмена</a:t>
            </a:r>
            <a:r>
              <a:rPr lang="ru-RU" dirty="0"/>
              <a:t>. </a:t>
            </a:r>
          </a:p>
          <a:p>
            <a:r>
              <a:rPr lang="ru-RU" dirty="0"/>
              <a:t>Корреляционный анализ используется в экономике, социологии и психологии, медицине, управления качеством, биометрии и других сферах. Популярность корреляционного анализа объясняется тем, что коэффициенты корреляции относительно просты в расчете, и их применение не требует специальной математической подготовки. С другой стороны – коэффициенты корреляции легко интерпретировать.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403852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Однако корреляционный анализ имеет свою специфику и методику. Очень важно использование этого метода только при соблюдении предпосылок расчета того, или иного, коэффициента корреляции. Методика корреляционного анализа предполагает, не просто расчет коэффициентов корреляции, но и обязательную проверку их значимости, в основе которой лежит принцип проверки статистических гипотез, построение интервальных оценок коэффициентов корреляции.</a:t>
            </a:r>
          </a:p>
          <a:p>
            <a:r>
              <a:rPr lang="ru-RU" dirty="0"/>
              <a:t>Нередки случаи возникновения так называемых «ложных корреляций», приводящим к ложным выводам. В этом случае при анализе взаимосвязи между количественными переменными рассчитывают и анализируют частные коэффициенты корреляции.</a:t>
            </a:r>
          </a:p>
          <a:p>
            <a:r>
              <a:rPr lang="ru-RU" dirty="0"/>
              <a:t>Корреляционный анализ решает две основные задачи: </a:t>
            </a:r>
          </a:p>
          <a:p>
            <a:r>
              <a:rPr lang="ru-RU" dirty="0"/>
              <a:t>1) Первая задача заключается в определении формы связи, т. е. в установлении математической формы, в которой выражается данная связь. Это очень важно, так как от правильного выбора формы связи зависит конечный результат изучения взаимосвязи между признаками. </a:t>
            </a:r>
          </a:p>
          <a:p>
            <a:r>
              <a:rPr lang="ru-RU" dirty="0"/>
              <a:t>2) Вторая задача состоит в измерении тесноты, т. е. меры связи между признаками с целью установить степень влияния данного фактора на результат. Она решается математически путем определения параметров корреляционного уравнения. Затем проводятся оценка и анализ полученных результатов при помощи специальных показателей корреляционного метода (коэффициентов детерминации, линейной и множественной корреляции и т. д.), а также проверка существенности связи между изучаемыми признаками. Для количественной оценки тесноты связи служит выборочный коэффициент корреляции.</a:t>
            </a:r>
          </a:p>
        </p:txBody>
      </p:sp>
    </p:spTree>
    <p:extLst>
      <p:ext uri="{BB962C8B-B14F-4D97-AF65-F5344CB8AC3E}">
        <p14:creationId xmlns:p14="http://schemas.microsoft.com/office/powerpoint/2010/main" val="113463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9036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Корреляционная зависимость – это согласованные изменения двух (парная корреляционная связь) или большего количества признаков (множественная корреляционная связь). Суть ее заключается в том, что при изменении значения одной переменной происходит закономерное изменение (уменьшение или увеличение) другой(-их) переменной(-ых).</a:t>
            </a:r>
          </a:p>
          <a:p>
            <a:r>
              <a:rPr lang="ru-RU" dirty="0"/>
              <a:t>Коэффициент корреляции – двумерная описательная статистика, количественная мера взаимосвязи (совместной изменчивости) двух переменных.</a:t>
            </a:r>
          </a:p>
          <a:p>
            <a:r>
              <a:rPr lang="ru-RU" dirty="0"/>
              <a:t>При положительной линейной корреляции более высоким значениям одного признака соответствуют более высокие значения другого, а более низким значениям одного признака – низкие значения другого. •</a:t>
            </a:r>
          </a:p>
          <a:p>
            <a:r>
              <a:rPr lang="ru-RU" dirty="0"/>
              <a:t>При отрицательной линейной корреляции более высоким значениям одного признака соответствуют более низкие значения другого, а более низким значениям одного признака – высокие значения другого. </a:t>
            </a:r>
          </a:p>
          <a:p>
            <a:r>
              <a:rPr lang="ru-RU" dirty="0"/>
              <a:t>По сути, коэффициент корреляции означает степень, в которой две переменные движутся в тандеме друг с другом.</a:t>
            </a:r>
          </a:p>
          <a:p>
            <a:r>
              <a:rPr lang="ru-RU" dirty="0"/>
              <a:t>Положительный коэффициент, вплоть до максимального уровня «1», указывает, что движения двух переменных идеально выровнены и в одном направлении – если одна увеличивается, другая увеличивается на ту же величину.</a:t>
            </a:r>
          </a:p>
          <a:p>
            <a:r>
              <a:rPr lang="ru-RU" dirty="0"/>
              <a:t>Отрицательный коэффициент, вплоть до минимального уровня «-1», является прямо противоположным, указывая на то, что две величины движутся в противоположном направлении друг относительно друга. </a:t>
            </a:r>
          </a:p>
        </p:txBody>
      </p:sp>
    </p:spTree>
    <p:extLst>
      <p:ext uri="{BB962C8B-B14F-4D97-AF65-F5344CB8AC3E}">
        <p14:creationId xmlns:p14="http://schemas.microsoft.com/office/powerpoint/2010/main" val="3552292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4" y="181904"/>
            <a:ext cx="8994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 обнаружения стохастических связей между изучаемыми переменными величинами исследователь приступает к математическому описанию интересующих его зависимостей. Другими словами, необходимо перейти от корреляционного анализа к регрессионному анализу.</a:t>
            </a:r>
          </a:p>
          <a:p>
            <a:r>
              <a:rPr lang="ru-RU" dirty="0"/>
              <a:t>Корреляционный анализ не позволяет определить форму связи между переменными и предсказывать значения одной зависимой переменной по одной или нескольким независимым. Для этого, например, для количественных переменных применяется линейный регрессионный анализ.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0228"/>
            <a:ext cx="5937250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04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073081" cy="530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274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360693" cy="502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79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5436245" cy="428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15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6000502" cy="654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789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771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Gimiki</dc:creator>
  <cp:lastModifiedBy>Пользователь Windows</cp:lastModifiedBy>
  <cp:revision>5</cp:revision>
  <dcterms:created xsi:type="dcterms:W3CDTF">2023-11-30T08:57:42Z</dcterms:created>
  <dcterms:modified xsi:type="dcterms:W3CDTF">2023-11-30T09:01:28Z</dcterms:modified>
</cp:coreProperties>
</file>