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5762-5F3B-4BB0-AE9E-F17E5D7752F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7C9-DC39-4E89-9D98-9243C07AF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1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35762-5F3B-4BB0-AE9E-F17E5D7752F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F7C9-DC39-4E89-9D98-9243C07AF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3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Лекция №8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0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Пресс-релиз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Бэкграундер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Факт-лист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1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</a:t>
            </a:r>
            <a:r>
              <a:rPr lang="ru-RU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1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Ньюслеттер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4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Корпоративная периодика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7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Годовой отчет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5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Буклет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71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Листовка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6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Особенности, свойственные всем </a:t>
            </a:r>
            <a:r>
              <a:rPr lang="en-US" smtClean="0"/>
              <a:t>PR</a:t>
            </a:r>
            <a:r>
              <a:rPr lang="ru-RU" smtClean="0"/>
              <a:t>-текстам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8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лекции</a:t>
            </a:r>
            <a:r>
              <a:rPr lang="ru-RU" sz="4400" smtClean="0"/>
              <a:t/>
            </a:r>
            <a:br>
              <a:rPr lang="ru-RU" sz="440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0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рабочих мероприятий в СО. </a:t>
            </a:r>
            <a:br>
              <a:rPr lang="ru-RU" smtClean="0"/>
            </a:br>
            <a:r>
              <a:rPr lang="ru-RU" smtClean="0"/>
              <a:t>Три основных вида: 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27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Мероприятия для прессы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54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Мероприятия с участием прессы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78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Специальные мероприятия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5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самоконтроля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2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самостоятельного изучения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5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Рекомендуемая литература: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6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ВСПОМНИМ…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Основные этапы процесса связей с общественностью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5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Информационная папка об организации включает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5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составление базы СМИ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Классификация документов в СО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9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Пресс-кит (пресс-пакет)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92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Широкоэкранный</PresentationFormat>
  <Paragraphs>25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Лекция №8   </vt:lpstr>
      <vt:lpstr>План лекции </vt:lpstr>
      <vt:lpstr>Рекомендуемая литература: </vt:lpstr>
      <vt:lpstr>ВСПОМНИМ…</vt:lpstr>
      <vt:lpstr>Основные этапы процесса связей с общественностью</vt:lpstr>
      <vt:lpstr>Информационная папка об организации включает</vt:lpstr>
      <vt:lpstr>составление базы СМИ</vt:lpstr>
      <vt:lpstr>Классификация документов в СО </vt:lpstr>
      <vt:lpstr>Пресс-кит (пресс-пакет) </vt:lpstr>
      <vt:lpstr>Пресс-релиз </vt:lpstr>
      <vt:lpstr>Бэкграундер</vt:lpstr>
      <vt:lpstr>Факт-лист</vt:lpstr>
      <vt:lpstr>Case study </vt:lpstr>
      <vt:lpstr>Ньюслеттер</vt:lpstr>
      <vt:lpstr>Корпоративная периодика </vt:lpstr>
      <vt:lpstr>Годовой отчет</vt:lpstr>
      <vt:lpstr>Буклет</vt:lpstr>
      <vt:lpstr>Листовка</vt:lpstr>
      <vt:lpstr>Особенности, свойственные всем PR-текстам</vt:lpstr>
      <vt:lpstr>Виды рабочих мероприятий в СО.  Три основных вида:  </vt:lpstr>
      <vt:lpstr>Мероприятия для прессы</vt:lpstr>
      <vt:lpstr>Мероприятия с участием прессы</vt:lpstr>
      <vt:lpstr>Специальные мероприятия</vt:lpstr>
      <vt:lpstr>Вопросы для самоконтроля</vt:lpstr>
      <vt:lpstr>Вопросы для самостоятельного изучения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№8   </dc:title>
  <dc:creator>Admin</dc:creator>
  <cp:lastModifiedBy>Admin</cp:lastModifiedBy>
  <cp:revision>1</cp:revision>
  <dcterms:created xsi:type="dcterms:W3CDTF">2023-10-30T16:21:15Z</dcterms:created>
  <dcterms:modified xsi:type="dcterms:W3CDTF">2023-10-30T16:21:15Z</dcterms:modified>
</cp:coreProperties>
</file>