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5" r:id="rId6"/>
    <p:sldId id="258" r:id="rId7"/>
    <p:sldId id="259" r:id="rId8"/>
    <p:sldId id="261" r:id="rId9"/>
    <p:sldId id="262" r:id="rId10"/>
    <p:sldId id="264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Лекция 13-14.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3177" y="3932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Методология и методы экономической социологии</a:t>
            </a:r>
          </a:p>
        </p:txBody>
      </p:sp>
      <p:sp>
        <p:nvSpPr>
          <p:cNvPr id="4" name="AutoShape 2" descr="Методы исследования - презентация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0725" y="479715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Методология и методы экономической социологии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Исследования в экономической социологии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Методы исследования в экономической социологии.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68793"/>
            <a:ext cx="3403823" cy="283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11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зор общенаучных методов исследования: понятие, виды, роль, сфера  примен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260648"/>
            <a:ext cx="9060081" cy="59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8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980" y="1412776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Общенаучные методы </a:t>
            </a:r>
            <a:r>
              <a:rPr lang="ru-RU" dirty="0"/>
              <a:t>в экономической </a:t>
            </a:r>
            <a:r>
              <a:rPr lang="ru-RU" dirty="0" smtClean="0"/>
              <a:t>социологии.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Опросные </a:t>
            </a:r>
            <a:r>
              <a:rPr lang="ru-RU" dirty="0"/>
              <a:t>методы сбора эмпирической </a:t>
            </a:r>
            <a:r>
              <a:rPr lang="ru-RU" dirty="0" smtClean="0"/>
              <a:t>информации.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Метод </a:t>
            </a:r>
            <a:r>
              <a:rPr lang="ru-RU" dirty="0"/>
              <a:t>анализа документальных </a:t>
            </a:r>
            <a:r>
              <a:rPr lang="ru-RU" dirty="0" smtClean="0"/>
              <a:t>источников.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Выборочные </a:t>
            </a:r>
            <a:r>
              <a:rPr lang="ru-RU" dirty="0"/>
              <a:t>методы. 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Методы </a:t>
            </a:r>
            <a:r>
              <a:rPr lang="ru-RU" dirty="0"/>
              <a:t>экспертных </a:t>
            </a:r>
            <a:r>
              <a:rPr lang="ru-RU" dirty="0" smtClean="0"/>
              <a:t>оценок.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Социологическое моделирование.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Исторический </a:t>
            </a:r>
            <a:r>
              <a:rPr lang="ru-RU" dirty="0"/>
              <a:t>метод в экономической социологии.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Метод </a:t>
            </a:r>
            <a:r>
              <a:rPr lang="ru-RU" dirty="0"/>
              <a:t>социологической экспертизы.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Проблемный </a:t>
            </a:r>
            <a:r>
              <a:rPr lang="ru-RU" dirty="0"/>
              <a:t>(диагностический) метод.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Метод сетевого анализа.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Метод научных абстракций.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Анализ и синтез. Позитивный и нормативный анализ.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Графический метод.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Этнографический </a:t>
            </a:r>
            <a:r>
              <a:rPr lang="ru-RU" dirty="0" smtClean="0"/>
              <a:t>метод.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2985" y="69269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Многообразие методов исследований в экономической социологии.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1153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42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. Методология - источники и ти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" y="81848"/>
            <a:ext cx="9144000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6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38095" r="35188" b="25397"/>
          <a:stretch/>
        </p:blipFill>
        <p:spPr bwMode="auto">
          <a:xfrm>
            <a:off x="15280" y="188640"/>
            <a:ext cx="88472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85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. Взаимосвязь методологии, методов и методик психолого-педагогических исследован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1"/>
          <a:stretch/>
        </p:blipFill>
        <p:spPr bwMode="auto">
          <a:xfrm>
            <a:off x="1043608" y="194504"/>
            <a:ext cx="7272808" cy="626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7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Методы исследования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" b="7886"/>
          <a:stretch/>
        </p:blipFill>
        <p:spPr bwMode="auto">
          <a:xfrm>
            <a:off x="0" y="0"/>
            <a:ext cx="8413986" cy="529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4" b="21239"/>
          <a:stretch/>
        </p:blipFill>
        <p:spPr bwMode="auto">
          <a:xfrm>
            <a:off x="3059832" y="4653136"/>
            <a:ext cx="4234881" cy="178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51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266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2. Исследования </a:t>
            </a:r>
            <a:r>
              <a:rPr lang="ru-RU" b="1" dirty="0"/>
              <a:t>в экономической социологии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26786" r="27603" b="26588"/>
          <a:stretch/>
        </p:blipFill>
        <p:spPr bwMode="auto">
          <a:xfrm>
            <a:off x="72357" y="629980"/>
            <a:ext cx="8984343" cy="341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33807" r="28704" b="26516"/>
          <a:stretch/>
        </p:blipFill>
        <p:spPr bwMode="auto">
          <a:xfrm>
            <a:off x="72357" y="3789040"/>
            <a:ext cx="8853054" cy="290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9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73710" r="28704" b="17519"/>
          <a:stretch/>
        </p:blipFill>
        <p:spPr bwMode="auto">
          <a:xfrm>
            <a:off x="179512" y="188640"/>
            <a:ext cx="8853054" cy="64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29365" r="27379" b="46627"/>
          <a:stretch/>
        </p:blipFill>
        <p:spPr bwMode="auto">
          <a:xfrm>
            <a:off x="58057" y="980728"/>
            <a:ext cx="9085943" cy="17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Справочник от Автор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80" y="6381328"/>
            <a:ext cx="1058986" cy="29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M-Research - Маркетинговы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33" y="2736957"/>
            <a:ext cx="20288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4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22817" r="26821" b="22421"/>
          <a:stretch/>
        </p:blipFill>
        <p:spPr bwMode="auto">
          <a:xfrm>
            <a:off x="0" y="116632"/>
            <a:ext cx="9030135" cy="40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64286" r="26710" b="15873"/>
          <a:stretch/>
        </p:blipFill>
        <p:spPr bwMode="auto">
          <a:xfrm>
            <a:off x="87293" y="4293096"/>
            <a:ext cx="8942842" cy="145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70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33792" r="27156" b="38033"/>
          <a:stretch/>
        </p:blipFill>
        <p:spPr bwMode="auto">
          <a:xfrm>
            <a:off x="15776" y="435427"/>
            <a:ext cx="9128224" cy="20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80" y="6381328"/>
            <a:ext cx="1058986" cy="29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Методы исследования э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Метод StoryBrand: Расскажите о своем бренде так, чтобы в него влюбились,  Дональд Миллер – скачать книгу fb2, epub, pdf на Литре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78929"/>
            <a:ext cx="1652736" cy="24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77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20</cp:revision>
  <dcterms:created xsi:type="dcterms:W3CDTF">2023-11-07T11:11:35Z</dcterms:created>
  <dcterms:modified xsi:type="dcterms:W3CDTF">2023-11-07T11:48:11Z</dcterms:modified>
</cp:coreProperties>
</file>