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5264" r:id="rId2"/>
    <p:sldMasterId id="2147485881" r:id="rId3"/>
    <p:sldMasterId id="2147486073" r:id="rId4"/>
    <p:sldMasterId id="2147486121" r:id="rId5"/>
  </p:sldMasterIdLst>
  <p:sldIdLst>
    <p:sldId id="266" r:id="rId6"/>
    <p:sldId id="515" r:id="rId7"/>
    <p:sldId id="572" r:id="rId8"/>
    <p:sldId id="514" r:id="rId9"/>
    <p:sldId id="502" r:id="rId10"/>
    <p:sldId id="503" r:id="rId11"/>
    <p:sldId id="527" r:id="rId12"/>
    <p:sldId id="528" r:id="rId13"/>
    <p:sldId id="529" r:id="rId14"/>
    <p:sldId id="530" r:id="rId15"/>
    <p:sldId id="566" r:id="rId16"/>
    <p:sldId id="531" r:id="rId17"/>
    <p:sldId id="568" r:id="rId18"/>
    <p:sldId id="567" r:id="rId19"/>
    <p:sldId id="513" r:id="rId20"/>
    <p:sldId id="526" r:id="rId21"/>
    <p:sldId id="569" r:id="rId22"/>
    <p:sldId id="570" r:id="rId23"/>
    <p:sldId id="565" r:id="rId24"/>
    <p:sldId id="561" r:id="rId25"/>
    <p:sldId id="571" r:id="rId26"/>
    <p:sldId id="560" r:id="rId27"/>
    <p:sldId id="562" r:id="rId28"/>
    <p:sldId id="563" r:id="rId29"/>
    <p:sldId id="564" r:id="rId30"/>
    <p:sldId id="533" r:id="rId31"/>
    <p:sldId id="532" r:id="rId32"/>
    <p:sldId id="534" r:id="rId33"/>
    <p:sldId id="535" r:id="rId34"/>
    <p:sldId id="536" r:id="rId35"/>
    <p:sldId id="537" r:id="rId36"/>
    <p:sldId id="538" r:id="rId37"/>
    <p:sldId id="539" r:id="rId38"/>
    <p:sldId id="540" r:id="rId39"/>
    <p:sldId id="541" r:id="rId40"/>
    <p:sldId id="542" r:id="rId41"/>
    <p:sldId id="543" r:id="rId42"/>
    <p:sldId id="544" r:id="rId43"/>
    <p:sldId id="573" r:id="rId44"/>
    <p:sldId id="574" r:id="rId45"/>
    <p:sldId id="480" r:id="rId46"/>
    <p:sldId id="501" r:id="rId47"/>
    <p:sldId id="523" r:id="rId48"/>
    <p:sldId id="520" r:id="rId49"/>
    <p:sldId id="489" r:id="rId50"/>
    <p:sldId id="504" r:id="rId51"/>
    <p:sldId id="490" r:id="rId52"/>
    <p:sldId id="507" r:id="rId53"/>
    <p:sldId id="506" r:id="rId54"/>
    <p:sldId id="483" r:id="rId5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114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33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3" y="3307359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3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E928C-EB82-4FC6-98C3-D0154E97C19E}" type="datetimeFigureOut">
              <a:rPr lang="ru-RU">
                <a:solidFill>
                  <a:srgbClr val="FF9000"/>
                </a:solidFill>
              </a:rPr>
              <a:pPr>
                <a:defRPr/>
              </a:pPr>
              <a:t>28.03.2019</a:t>
            </a:fld>
            <a:endParaRPr lang="ru-RU">
              <a:solidFill>
                <a:srgbClr val="FF9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9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CDA0C-C563-4539-A65B-8AE12CAD6B23}" type="slidenum">
              <a:rPr lang="ru-RU">
                <a:solidFill>
                  <a:srgbClr val="FF9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6498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77E6A-91DE-4EBC-BBF5-611B708565F8}" type="datetimeFigureOut">
              <a:rPr lang="ru-RU">
                <a:solidFill>
                  <a:srgbClr val="FF9000"/>
                </a:solidFill>
              </a:rPr>
              <a:pPr>
                <a:defRPr/>
              </a:pPr>
              <a:t>28.03.2019</a:t>
            </a:fld>
            <a:endParaRPr lang="ru-RU">
              <a:solidFill>
                <a:srgbClr val="FF9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9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5B156-8482-4E5D-BA1B-D08EFBC2F67C}" type="slidenum">
              <a:rPr lang="ru-RU">
                <a:solidFill>
                  <a:srgbClr val="FF9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9472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2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53927-2CA8-46E7-ADEB-D175C8302BEA}" type="datetimeFigureOut">
              <a:rPr lang="ru-RU">
                <a:solidFill>
                  <a:srgbClr val="FF9000"/>
                </a:solidFill>
              </a:rPr>
              <a:pPr>
                <a:defRPr/>
              </a:pPr>
              <a:t>28.03.2019</a:t>
            </a:fld>
            <a:endParaRPr lang="ru-RU">
              <a:solidFill>
                <a:srgbClr val="FF9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9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58133-E974-4300-AE28-4429855B0C3E}" type="slidenum">
              <a:rPr lang="ru-RU">
                <a:solidFill>
                  <a:srgbClr val="FF9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5931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AndTx">
  <p:cSld name="Заголовок, диаграмм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0077137-C54D-4987-B8A2-DE27A9618AF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7565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53FF4-8D6B-4F89-BE4C-4D103CB677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7BE8B-5F3B-4151-A5DB-2FF5E717521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64526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BB6B2-6F4D-407D-9E11-5EEF5B78F49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0AF57-4EE8-419B-AD6A-B004D71D849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1998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5A07C-6992-469C-A5D8-E02344D2BFD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9B359-2E1E-46EC-89F8-B60CE292B6E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1770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7CC96-B2B5-49CC-96B2-51762B5FD93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D3866-A1AC-45BD-AED9-F408047DFF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28152-E714-4E91-8F1D-62137C37BBB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975B8-0707-483B-AD64-389B4E28175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81032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6373C-D898-4B42-BC0A-E69A2E443B7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B8564-749E-470E-B180-DAADA12B4BC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69615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99FCB-DC1C-4305-BD4B-89DDDB1F28E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F74C2-AEBF-4BCA-A8CF-55E4D54FBBA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9193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3E71D-737D-4873-B54B-826AFDAE271A}" type="datetimeFigureOut">
              <a:rPr lang="ru-RU">
                <a:solidFill>
                  <a:srgbClr val="FF9000"/>
                </a:solidFill>
              </a:rPr>
              <a:pPr>
                <a:defRPr/>
              </a:pPr>
              <a:t>28.03.2019</a:t>
            </a:fld>
            <a:endParaRPr lang="ru-RU">
              <a:solidFill>
                <a:srgbClr val="FF9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9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D2D28-C00E-45F4-B64F-1B5C1CDACBB1}" type="slidenum">
              <a:rPr lang="ru-RU">
                <a:solidFill>
                  <a:srgbClr val="FF9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56374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E58BD-848C-4DAA-9C63-C0262471E59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0E19E-12D5-425B-A673-A4D0246C216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9360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91D9E-01DA-4B16-B6F4-7C5DCF297C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2060D-174F-412A-8D5F-F588F2636F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33167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F1BD9-F9CA-40DD-83BE-249039D6290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60D3C-D634-4709-81CE-86B1C08A2CE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17014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4BE07-ABD4-4C61-BEB0-3A97993B979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7B51B-36E6-41B9-908A-55A0E7EA3FB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6573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75F6D">
                    <a:lumMod val="90000"/>
                    <a:lumOff val="10000"/>
                  </a:srgbClr>
                </a:solidFill>
              </a:rPr>
              <a:pPr/>
              <a:t>28.03.2019</a:t>
            </a:fld>
            <a:endParaRPr lang="ru-RU">
              <a:solidFill>
                <a:srgbClr val="575F6D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48566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75F6D">
                    <a:lumMod val="90000"/>
                    <a:lumOff val="10000"/>
                  </a:srgbClr>
                </a:solidFill>
              </a:rPr>
              <a:pPr/>
              <a:t>28.03.2019</a:t>
            </a:fld>
            <a:endParaRPr lang="ru-RU">
              <a:solidFill>
                <a:srgbClr val="575F6D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51367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75F6D">
                    <a:lumMod val="90000"/>
                    <a:lumOff val="10000"/>
                  </a:srgbClr>
                </a:solidFill>
              </a:rPr>
              <a:pPr/>
              <a:t>28.03.2019</a:t>
            </a:fld>
            <a:endParaRPr lang="ru-RU">
              <a:solidFill>
                <a:srgbClr val="575F6D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58711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75F6D">
                    <a:lumMod val="90000"/>
                    <a:lumOff val="10000"/>
                  </a:srgbClr>
                </a:solidFill>
              </a:rPr>
              <a:pPr/>
              <a:t>28.03.2019</a:t>
            </a:fld>
            <a:endParaRPr lang="ru-RU">
              <a:solidFill>
                <a:srgbClr val="575F6D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88647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75F6D">
                    <a:lumMod val="90000"/>
                    <a:lumOff val="10000"/>
                  </a:srgbClr>
                </a:solidFill>
              </a:rPr>
              <a:pPr/>
              <a:t>28.03.2019</a:t>
            </a:fld>
            <a:endParaRPr lang="ru-RU">
              <a:solidFill>
                <a:srgbClr val="575F6D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503972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75F6D">
                    <a:lumMod val="90000"/>
                    <a:lumOff val="10000"/>
                  </a:srgbClr>
                </a:solidFill>
              </a:rPr>
              <a:pPr/>
              <a:t>28.03.2019</a:t>
            </a:fld>
            <a:endParaRPr lang="ru-RU">
              <a:solidFill>
                <a:srgbClr val="575F6D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6729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4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4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38114-7161-44AA-9C40-5DD5DFEC60B2}" type="datetimeFigureOut">
              <a:rPr lang="ru-RU">
                <a:solidFill>
                  <a:srgbClr val="FF9000"/>
                </a:solidFill>
              </a:rPr>
              <a:pPr>
                <a:defRPr/>
              </a:pPr>
              <a:t>28.03.2019</a:t>
            </a:fld>
            <a:endParaRPr lang="ru-RU">
              <a:solidFill>
                <a:srgbClr val="FF9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9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3E9E1-C004-429E-89BC-1429DD7ECCF8}" type="slidenum">
              <a:rPr lang="ru-RU">
                <a:solidFill>
                  <a:srgbClr val="FF9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6974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75F6D">
                    <a:lumMod val="90000"/>
                    <a:lumOff val="10000"/>
                  </a:srgbClr>
                </a:solidFill>
              </a:rPr>
              <a:pPr/>
              <a:t>28.03.2019</a:t>
            </a:fld>
            <a:endParaRPr lang="ru-RU">
              <a:solidFill>
                <a:srgbClr val="575F6D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57600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75F6D">
                    <a:lumMod val="90000"/>
                    <a:lumOff val="10000"/>
                  </a:srgbClr>
                </a:solidFill>
              </a:rPr>
              <a:pPr/>
              <a:t>28.03.2019</a:t>
            </a:fld>
            <a:endParaRPr lang="ru-RU">
              <a:solidFill>
                <a:srgbClr val="575F6D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823877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75F6D">
                    <a:lumMod val="90000"/>
                    <a:lumOff val="10000"/>
                  </a:srgbClr>
                </a:solidFill>
              </a:rPr>
              <a:pPr/>
              <a:t>28.03.2019</a:t>
            </a:fld>
            <a:endParaRPr lang="ru-RU">
              <a:solidFill>
                <a:srgbClr val="575F6D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66341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75F6D">
                    <a:lumMod val="90000"/>
                    <a:lumOff val="10000"/>
                  </a:srgbClr>
                </a:solidFill>
              </a:rPr>
              <a:pPr/>
              <a:t>28.03.2019</a:t>
            </a:fld>
            <a:endParaRPr lang="ru-RU">
              <a:solidFill>
                <a:srgbClr val="575F6D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4085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75F6D">
                    <a:lumMod val="90000"/>
                    <a:lumOff val="10000"/>
                  </a:srgbClr>
                </a:solidFill>
              </a:rPr>
              <a:pPr/>
              <a:t>28.03.2019</a:t>
            </a:fld>
            <a:endParaRPr lang="ru-RU">
              <a:solidFill>
                <a:srgbClr val="575F6D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40106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C9C2D1">
                    <a:shade val="90000"/>
                  </a:srgbClr>
                </a:solidFill>
              </a:rPr>
              <a:pPr/>
              <a:t>3/28/2019</a:t>
            </a:fld>
            <a:endParaRPr lang="en-US">
              <a:solidFill>
                <a:srgbClr val="C9C2D1">
                  <a:shade val="90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9C2D1">
                  <a:shade val="9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C9C2D1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C9C2D1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41143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69676D">
                    <a:shade val="90000"/>
                  </a:srgbClr>
                </a:solidFill>
              </a:rPr>
              <a:pPr/>
              <a:t>3/28/2019</a:t>
            </a:fld>
            <a:endParaRPr lang="en-US">
              <a:solidFill>
                <a:srgbClr val="69676D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76D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69676D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967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79710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C9C2D1">
                    <a:shade val="90000"/>
                  </a:srgbClr>
                </a:solidFill>
              </a:rPr>
              <a:pPr/>
              <a:t>3/28/2019</a:t>
            </a:fld>
            <a:endParaRPr lang="en-US">
              <a:solidFill>
                <a:srgbClr val="C9C2D1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9C2D1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C9C2D1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C9C2D1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13815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69676D">
                    <a:shade val="90000"/>
                  </a:srgbClr>
                </a:solidFill>
              </a:rPr>
              <a:pPr/>
              <a:t>3/28/2019</a:t>
            </a:fld>
            <a:endParaRPr lang="en-US">
              <a:solidFill>
                <a:srgbClr val="69676D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76D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69676D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967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62017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7" y="1859761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69676D">
                    <a:shade val="90000"/>
                  </a:srgbClr>
                </a:solidFill>
              </a:rPr>
              <a:pPr/>
              <a:t>3/28/2019</a:t>
            </a:fld>
            <a:endParaRPr lang="en-US">
              <a:solidFill>
                <a:srgbClr val="69676D">
                  <a:shade val="9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76D">
                  <a:shade val="9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69676D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967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2836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7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4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EBC80-1BC4-44DC-9656-02E29C1632F8}" type="datetimeFigureOut">
              <a:rPr lang="ru-RU">
                <a:solidFill>
                  <a:srgbClr val="FF9000"/>
                </a:solidFill>
              </a:rPr>
              <a:pPr>
                <a:defRPr/>
              </a:pPr>
              <a:t>28.03.2019</a:t>
            </a:fld>
            <a:endParaRPr lang="ru-RU">
              <a:solidFill>
                <a:srgbClr val="FF9000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900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15CC4-C9A6-4FB6-99E9-5F8F36EC2C71}" type="slidenum">
              <a:rPr lang="ru-RU">
                <a:solidFill>
                  <a:srgbClr val="FF9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21718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69676D">
                    <a:shade val="90000"/>
                  </a:srgbClr>
                </a:solidFill>
              </a:rPr>
              <a:pPr/>
              <a:t>3/28/2019</a:t>
            </a:fld>
            <a:endParaRPr lang="en-US">
              <a:solidFill>
                <a:srgbClr val="69676D">
                  <a:shade val="9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76D">
                  <a:shade val="9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69676D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967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06679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69676D">
                    <a:shade val="90000"/>
                  </a:srgbClr>
                </a:solidFill>
              </a:rPr>
              <a:pPr/>
              <a:t>3/28/2019</a:t>
            </a:fld>
            <a:endParaRPr lang="en-US">
              <a:solidFill>
                <a:srgbClr val="69676D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76D">
                  <a:shade val="9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69676D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967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69239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69676D">
                    <a:shade val="90000"/>
                  </a:srgbClr>
                </a:solidFill>
              </a:rPr>
              <a:pPr/>
              <a:t>3/28/2019</a:t>
            </a:fld>
            <a:endParaRPr lang="en-US">
              <a:solidFill>
                <a:srgbClr val="69676D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76D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69676D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967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55771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9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69676D">
                    <a:shade val="90000"/>
                  </a:srgbClr>
                </a:solidFill>
              </a:rPr>
              <a:pPr/>
              <a:t>3/28/2019</a:t>
            </a:fld>
            <a:endParaRPr lang="en-US">
              <a:solidFill>
                <a:srgbClr val="69676D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76D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4"/>
            <a:ext cx="609600" cy="365125"/>
          </a:xfrm>
        </p:spPr>
        <p:txBody>
          <a:bodyPr/>
          <a:lstStyle/>
          <a:p>
            <a:fld id="{A483448D-3A78-4528-A469-B745A65DA480}" type="slidenum">
              <a:rPr lang="en-US" smtClean="0">
                <a:solidFill>
                  <a:srgbClr val="69676D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9676D">
                  <a:shade val="9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9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98797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69676D">
                    <a:shade val="90000"/>
                  </a:srgbClr>
                </a:solidFill>
              </a:rPr>
              <a:pPr/>
              <a:t>3/28/2019</a:t>
            </a:fld>
            <a:endParaRPr lang="en-US">
              <a:solidFill>
                <a:srgbClr val="69676D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76D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69676D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967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32481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69676D">
                    <a:shade val="90000"/>
                  </a:srgbClr>
                </a:solidFill>
              </a:rPr>
              <a:pPr/>
              <a:t>3/28/2019</a:t>
            </a:fld>
            <a:endParaRPr lang="en-US">
              <a:solidFill>
                <a:srgbClr val="69676D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76D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69676D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967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78613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ltGray">
          <a:xfrm>
            <a:off x="1" y="0"/>
            <a:ext cx="825500" cy="6858000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ru-RU" sz="2400">
              <a:solidFill>
                <a:srgbClr val="CCECFF"/>
              </a:solidFill>
              <a:latin typeface="Times New Roman" pitchFamily="18" charset="-52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3600"/>
            <a:ext cx="7772400" cy="11430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Щелчок правит образец заголовка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886200"/>
            <a:ext cx="64008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pPr lvl="0"/>
            <a:r>
              <a:rPr lang="ru-RU" noProof="0" smtClean="0"/>
              <a:t>Щелчок правит образец подзаголовка</a:t>
            </a: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endParaRPr lang="ru-RU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endParaRPr lang="ru-RU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fld id="{7E74C185-65D6-4DB3-B342-772AD0D6A55E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ltGray">
          <a:xfrm>
            <a:off x="2" y="3543300"/>
            <a:ext cx="3343275" cy="122238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ru-RU" sz="2400">
              <a:solidFill>
                <a:srgbClr val="CCECFF"/>
              </a:solidFill>
              <a:latin typeface="Times New Roman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003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 animBg="1"/>
      <p:bldP spid="36872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CCEC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CCEC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75216B-B915-4305-98DA-212F6A443A70}" type="slidenum">
              <a:rPr lang="ru-RU">
                <a:solidFill>
                  <a:srgbClr val="CCECFF"/>
                </a:solidFill>
              </a:rPr>
              <a:pPr/>
              <a:t>‹#›</a:t>
            </a:fld>
            <a:endParaRPr lang="ru-RU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07273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CCEC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CCEC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0FA4F-BED2-425E-81B7-D6F67264289E}" type="slidenum">
              <a:rPr lang="ru-RU">
                <a:solidFill>
                  <a:srgbClr val="CCECFF"/>
                </a:solidFill>
              </a:rPr>
              <a:pPr/>
              <a:t>‹#›</a:t>
            </a:fld>
            <a:endParaRPr lang="ru-RU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8650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CCEC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CCEC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EB5D47-A1D2-42F8-A462-042BFB26C39A}" type="slidenum">
              <a:rPr lang="ru-RU">
                <a:solidFill>
                  <a:srgbClr val="CCECFF"/>
                </a:solidFill>
              </a:rPr>
              <a:pPr/>
              <a:t>‹#›</a:t>
            </a:fld>
            <a:endParaRPr lang="ru-RU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9906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5" y="1812927"/>
            <a:ext cx="31324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4" y="2389192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078" y="1812927"/>
            <a:ext cx="315047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389192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4C233-82C5-42E9-92D4-B5EF163746B1}" type="datetimeFigureOut">
              <a:rPr lang="ru-RU">
                <a:solidFill>
                  <a:srgbClr val="FF9000"/>
                </a:solidFill>
              </a:rPr>
              <a:pPr>
                <a:defRPr/>
              </a:pPr>
              <a:t>28.03.2019</a:t>
            </a:fld>
            <a:endParaRPr lang="ru-RU">
              <a:solidFill>
                <a:srgbClr val="FF9000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9000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2C95D-A88F-44C6-9B04-712B9F24BD17}" type="slidenum">
              <a:rPr lang="ru-RU">
                <a:solidFill>
                  <a:srgbClr val="FF9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00160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CCEC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CCEC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26FE3E-B206-4DB6-97ED-A664DBB806D1}" type="slidenum">
              <a:rPr lang="ru-RU">
                <a:solidFill>
                  <a:srgbClr val="CCECFF"/>
                </a:solidFill>
              </a:rPr>
              <a:pPr/>
              <a:t>‹#›</a:t>
            </a:fld>
            <a:endParaRPr lang="ru-RU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3115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CCEC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CCEC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D22B06-C673-4DC9-81D7-69CCA14E154C}" type="slidenum">
              <a:rPr lang="ru-RU">
                <a:solidFill>
                  <a:srgbClr val="CCECFF"/>
                </a:solidFill>
              </a:rPr>
              <a:pPr/>
              <a:t>‹#›</a:t>
            </a:fld>
            <a:endParaRPr lang="ru-RU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09849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CCEC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CCEC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E1CD5-BD70-48A6-B103-6534B5062CBA}" type="slidenum">
              <a:rPr lang="ru-RU">
                <a:solidFill>
                  <a:srgbClr val="CCECFF"/>
                </a:solidFill>
              </a:rPr>
              <a:pPr/>
              <a:t>‹#›</a:t>
            </a:fld>
            <a:endParaRPr lang="ru-RU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40621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CCEC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CCEC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756BB5-15A0-4818-83E4-EA40D1359FC0}" type="slidenum">
              <a:rPr lang="ru-RU">
                <a:solidFill>
                  <a:srgbClr val="CCECFF"/>
                </a:solidFill>
              </a:rPr>
              <a:pPr/>
              <a:t>‹#›</a:t>
            </a:fld>
            <a:endParaRPr lang="ru-RU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92455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CCEC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CCEC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FD2D6A-F2E5-4CDB-9DCC-FB7B240F1C86}" type="slidenum">
              <a:rPr lang="ru-RU">
                <a:solidFill>
                  <a:srgbClr val="CCECFF"/>
                </a:solidFill>
              </a:rPr>
              <a:pPr/>
              <a:t>‹#›</a:t>
            </a:fld>
            <a:endParaRPr lang="ru-RU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36178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CCEC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CCEC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C9F9D6-A669-4045-B8F9-AB0228C616B2}" type="slidenum">
              <a:rPr lang="ru-RU">
                <a:solidFill>
                  <a:srgbClr val="CCECFF"/>
                </a:solidFill>
              </a:rPr>
              <a:pPr/>
              <a:t>‹#›</a:t>
            </a:fld>
            <a:endParaRPr lang="ru-RU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76894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00800" y="457200"/>
            <a:ext cx="20574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28600" y="457200"/>
            <a:ext cx="60198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CCEC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CCEC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4732F9-6F1A-4DC8-9167-44B9AEAE6FFB}" type="slidenum">
              <a:rPr lang="ru-RU">
                <a:solidFill>
                  <a:srgbClr val="CCECFF"/>
                </a:solidFill>
              </a:rPr>
              <a:pPr/>
              <a:t>‹#›</a:t>
            </a:fld>
            <a:endParaRPr lang="ru-RU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3932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CCEC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CCEC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841F662-87F3-46EC-BFD8-6FA963C1F5A1}" type="slidenum">
              <a:rPr lang="ru-RU">
                <a:solidFill>
                  <a:srgbClr val="CCECFF"/>
                </a:solidFill>
              </a:rPr>
              <a:pPr/>
              <a:t>‹#›</a:t>
            </a:fld>
            <a:endParaRPr lang="ru-RU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89961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 preserve="1">
  <p:cSld name="Заголовок, текст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артинка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CCEC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CCEC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F54D2CF-150F-4315-8002-7EF7FA5C1ECE}" type="slidenum">
              <a:rPr lang="ru-RU">
                <a:solidFill>
                  <a:srgbClr val="CCECFF"/>
                </a:solidFill>
              </a:rPr>
              <a:pPr/>
              <a:t>‹#›</a:t>
            </a:fld>
            <a:endParaRPr lang="ru-RU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5368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CCEC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CCEC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9F1141F-FCB8-47C2-BAA8-42F856FA0A44}" type="slidenum">
              <a:rPr lang="ru-RU">
                <a:solidFill>
                  <a:srgbClr val="CCECFF"/>
                </a:solidFill>
              </a:rPr>
              <a:pPr/>
              <a:t>‹#›</a:t>
            </a:fld>
            <a:endParaRPr lang="ru-RU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5981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961BC-94AC-4C15-85F1-2F3D7EE55BC0}" type="datetimeFigureOut">
              <a:rPr lang="ru-RU">
                <a:solidFill>
                  <a:srgbClr val="FF9000"/>
                </a:solidFill>
              </a:rPr>
              <a:pPr>
                <a:defRPr/>
              </a:pPr>
              <a:t>28.03.2019</a:t>
            </a:fld>
            <a:endParaRPr lang="ru-RU">
              <a:solidFill>
                <a:srgbClr val="FF9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9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20E18-4192-4FF7-86B7-D14BB6C4BEEE}" type="slidenum">
              <a:rPr lang="ru-RU">
                <a:solidFill>
                  <a:srgbClr val="FF9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6135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8F33C-3029-4F84-8A6F-4BF1F29C30CF}" type="datetimeFigureOut">
              <a:rPr lang="ru-RU">
                <a:solidFill>
                  <a:srgbClr val="FF9000"/>
                </a:solidFill>
              </a:rPr>
              <a:pPr>
                <a:defRPr/>
              </a:pPr>
              <a:t>28.03.2019</a:t>
            </a:fld>
            <a:endParaRPr lang="ru-RU">
              <a:solidFill>
                <a:srgbClr val="FF9000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9000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CEEC7-EA6C-439A-97CF-0B785EF8B29A}" type="slidenum">
              <a:rPr lang="ru-RU">
                <a:solidFill>
                  <a:srgbClr val="FF9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5517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8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6" y="446089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51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AC800-31E4-4F76-BD53-0D1230C2F7FE}" type="datetimeFigureOut">
              <a:rPr lang="ru-RU">
                <a:solidFill>
                  <a:srgbClr val="FF9000"/>
                </a:solidFill>
              </a:rPr>
              <a:pPr>
                <a:defRPr/>
              </a:pPr>
              <a:t>28.03.2019</a:t>
            </a:fld>
            <a:endParaRPr lang="ru-RU">
              <a:solidFill>
                <a:srgbClr val="FF9000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900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D06C5-C602-472D-88F2-3996A73B9DF7}" type="slidenum">
              <a:rPr lang="ru-RU">
                <a:solidFill>
                  <a:srgbClr val="FF9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0603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31"/>
          <p:cNvSpPr/>
          <p:nvPr/>
        </p:nvSpPr>
        <p:spPr>
          <a:xfrm>
            <a:off x="5479249" y="1436864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32"/>
          <p:cNvSpPr/>
          <p:nvPr/>
        </p:nvSpPr>
        <p:spPr>
          <a:xfrm>
            <a:off x="5650543" y="1411793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27"/>
          <p:cNvSpPr/>
          <p:nvPr/>
        </p:nvSpPr>
        <p:spPr>
          <a:xfrm>
            <a:off x="4718763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29"/>
          <p:cNvSpPr/>
          <p:nvPr/>
        </p:nvSpPr>
        <p:spPr>
          <a:xfrm>
            <a:off x="6132093" y="993077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33"/>
          <p:cNvSpPr/>
          <p:nvPr/>
        </p:nvSpPr>
        <p:spPr>
          <a:xfrm>
            <a:off x="5059598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34"/>
          <p:cNvSpPr/>
          <p:nvPr/>
        </p:nvSpPr>
        <p:spPr>
          <a:xfrm>
            <a:off x="6148802" y="1060597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4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4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 rtlCol="0">
            <a:normAutofit/>
          </a:bodyPr>
          <a:lstStyle/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A4EC6-496B-4156-B1EC-107A71CC851F}" type="datetimeFigureOut">
              <a:rPr lang="ru-RU">
                <a:solidFill>
                  <a:srgbClr val="FF9000"/>
                </a:solidFill>
              </a:rPr>
              <a:pPr>
                <a:defRPr/>
              </a:pPr>
              <a:t>28.03.2019</a:t>
            </a:fld>
            <a:endParaRPr lang="ru-RU">
              <a:solidFill>
                <a:srgbClr val="FF9000"/>
              </a:solidFill>
            </a:endParaRPr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9000"/>
              </a:solidFill>
            </a:endParaRPr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43AA0-6CA9-4D43-A995-B23FF168737B}" type="slidenum">
              <a:rPr lang="ru-RU">
                <a:solidFill>
                  <a:srgbClr val="FF9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110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49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009650" y="676275"/>
            <a:ext cx="71247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09650" y="1806575"/>
            <a:ext cx="7124700" cy="40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13" y="59515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E943382-F65C-4BBB-BEB5-6A82BCD53E43}" type="datetimeFigureOut">
              <a:rPr lang="ru-RU">
                <a:solidFill>
                  <a:srgbClr val="FF9000"/>
                </a:solidFill>
                <a:latin typeface="Century Schoolbook" pitchFamily="18" charset="0"/>
              </a:rPr>
              <a:pPr>
                <a:defRPr/>
              </a:pPr>
              <a:t>28.03.2019</a:t>
            </a:fld>
            <a:endParaRPr lang="ru-RU">
              <a:solidFill>
                <a:srgbClr val="FF9000"/>
              </a:solidFill>
              <a:latin typeface="Century Schoolbook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1102" y="5951542"/>
            <a:ext cx="525621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FF9000"/>
              </a:solidFill>
              <a:latin typeface="Century Schoolbook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3088" y="5951542"/>
            <a:ext cx="60801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9AEE244-DEB3-4512-BBDC-7B7C83DE81AA}" type="slidenum">
              <a:rPr lang="ru-RU">
                <a:solidFill>
                  <a:srgbClr val="FF9000"/>
                </a:solidFill>
                <a:latin typeface="Century Schoolbook" pitchFamily="18" charset="0"/>
              </a:rPr>
              <a:pPr>
                <a:defRPr/>
              </a:pPr>
              <a:t>‹#›</a:t>
            </a:fld>
            <a:endParaRPr lang="ru-RU">
              <a:solidFill>
                <a:srgbClr val="FF9000"/>
              </a:solidFill>
              <a:latin typeface="Century Schoolbook" pitchFamily="18" charset="0"/>
            </a:endParaRPr>
          </a:p>
        </p:txBody>
      </p:sp>
      <p:grpSp>
        <p:nvGrpSpPr>
          <p:cNvPr id="1031" name="Group 60"/>
          <p:cNvGrpSpPr>
            <a:grpSpLocks/>
          </p:cNvGrpSpPr>
          <p:nvPr/>
        </p:nvGrpSpPr>
        <p:grpSpPr bwMode="auto">
          <a:xfrm>
            <a:off x="-33338" y="0"/>
            <a:ext cx="9177338" cy="6858000"/>
            <a:chOff x="-33595" y="0"/>
            <a:chExt cx="9177595" cy="6857999"/>
          </a:xfrm>
        </p:grpSpPr>
        <p:grpSp>
          <p:nvGrpSpPr>
            <p:cNvPr id="1032" name="Group 182"/>
            <p:cNvGrpSpPr>
              <a:grpSpLocks/>
            </p:cNvGrpSpPr>
            <p:nvPr/>
          </p:nvGrpSpPr>
          <p:grpSpPr bwMode="auto">
            <a:xfrm>
              <a:off x="-33595" y="437091"/>
              <a:ext cx="9074452" cy="6174255"/>
              <a:chOff x="-33595" y="437091"/>
              <a:chExt cx="9074452" cy="6174255"/>
            </a:xfrm>
          </p:grpSpPr>
          <p:sp>
            <p:nvSpPr>
              <p:cNvPr id="92" name="Freeform 12"/>
              <p:cNvSpPr>
                <a:spLocks noChangeAspect="1"/>
              </p:cNvSpPr>
              <p:nvPr/>
            </p:nvSpPr>
            <p:spPr bwMode="auto">
              <a:xfrm rot="8051039">
                <a:off x="-11813" y="3783436"/>
                <a:ext cx="1054883" cy="1098447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white"/>
                  </a:solidFill>
                  <a:latin typeface="Century Schoolbook" pitchFamily="18" charset="0"/>
                </a:endParaRPr>
              </a:p>
            </p:txBody>
          </p:sp>
          <p:sp>
            <p:nvSpPr>
              <p:cNvPr id="93" name="Freeform 28"/>
              <p:cNvSpPr>
                <a:spLocks noChangeAspect="1"/>
              </p:cNvSpPr>
              <p:nvPr/>
            </p:nvSpPr>
            <p:spPr bwMode="auto">
              <a:xfrm rot="7569598">
                <a:off x="558950" y="196683"/>
                <a:ext cx="832668" cy="1313484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white"/>
                  </a:solidFill>
                  <a:latin typeface="Century Schoolbook" pitchFamily="18" charset="0"/>
                </a:endParaRPr>
              </a:p>
            </p:txBody>
          </p:sp>
          <p:sp>
            <p:nvSpPr>
              <p:cNvPr id="94" name="Freeform 36"/>
              <p:cNvSpPr>
                <a:spLocks noChangeAspect="1"/>
              </p:cNvSpPr>
              <p:nvPr/>
            </p:nvSpPr>
            <p:spPr bwMode="auto">
              <a:xfrm rot="11849821">
                <a:off x="7750232" y="597775"/>
                <a:ext cx="1064273" cy="1063143"/>
              </a:xfrm>
              <a:custGeom>
                <a:avLst/>
                <a:gdLst/>
                <a:ahLst/>
                <a:cxnLst>
                  <a:cxn ang="0">
                    <a:pos x="1280" y="874"/>
                  </a:cxn>
                  <a:cxn ang="0">
                    <a:pos x="1142" y="974"/>
                  </a:cxn>
                  <a:cxn ang="0">
                    <a:pos x="1150" y="944"/>
                  </a:cxn>
                  <a:cxn ang="0">
                    <a:pos x="1196" y="832"/>
                  </a:cxn>
                  <a:cxn ang="0">
                    <a:pos x="1194" y="590"/>
                  </a:cxn>
                  <a:cxn ang="0">
                    <a:pos x="1152" y="368"/>
                  </a:cxn>
                  <a:cxn ang="0">
                    <a:pos x="1020" y="148"/>
                  </a:cxn>
                  <a:cxn ang="0">
                    <a:pos x="958" y="62"/>
                  </a:cxn>
                  <a:cxn ang="0">
                    <a:pos x="942" y="0"/>
                  </a:cxn>
                  <a:cxn ang="0">
                    <a:pos x="930" y="44"/>
                  </a:cxn>
                  <a:cxn ang="0">
                    <a:pos x="884" y="120"/>
                  </a:cxn>
                  <a:cxn ang="0">
                    <a:pos x="738" y="346"/>
                  </a:cxn>
                  <a:cxn ang="0">
                    <a:pos x="702" y="516"/>
                  </a:cxn>
                  <a:cxn ang="0">
                    <a:pos x="680" y="794"/>
                  </a:cxn>
                  <a:cxn ang="0">
                    <a:pos x="724" y="930"/>
                  </a:cxn>
                  <a:cxn ang="0">
                    <a:pos x="744" y="972"/>
                  </a:cxn>
                  <a:cxn ang="0">
                    <a:pos x="636" y="896"/>
                  </a:cxn>
                  <a:cxn ang="0">
                    <a:pos x="504" y="826"/>
                  </a:cxn>
                  <a:cxn ang="0">
                    <a:pos x="118" y="794"/>
                  </a:cxn>
                  <a:cxn ang="0">
                    <a:pos x="72" y="836"/>
                  </a:cxn>
                  <a:cxn ang="0">
                    <a:pos x="232" y="986"/>
                  </a:cxn>
                  <a:cxn ang="0">
                    <a:pos x="424" y="1194"/>
                  </a:cxn>
                  <a:cxn ang="0">
                    <a:pos x="608" y="1266"/>
                  </a:cxn>
                  <a:cxn ang="0">
                    <a:pos x="698" y="1248"/>
                  </a:cxn>
                  <a:cxn ang="0">
                    <a:pos x="708" y="1268"/>
                  </a:cxn>
                  <a:cxn ang="0">
                    <a:pos x="558" y="1382"/>
                  </a:cxn>
                  <a:cxn ang="0">
                    <a:pos x="416" y="1562"/>
                  </a:cxn>
                  <a:cxn ang="0">
                    <a:pos x="460" y="1634"/>
                  </a:cxn>
                  <a:cxn ang="0">
                    <a:pos x="628" y="1588"/>
                  </a:cxn>
                  <a:cxn ang="0">
                    <a:pos x="752" y="1516"/>
                  </a:cxn>
                  <a:cxn ang="0">
                    <a:pos x="784" y="1576"/>
                  </a:cxn>
                  <a:cxn ang="0">
                    <a:pos x="816" y="1560"/>
                  </a:cxn>
                  <a:cxn ang="0">
                    <a:pos x="858" y="1422"/>
                  </a:cxn>
                  <a:cxn ang="0">
                    <a:pos x="904" y="1368"/>
                  </a:cxn>
                  <a:cxn ang="0">
                    <a:pos x="878" y="1664"/>
                  </a:cxn>
                  <a:cxn ang="0">
                    <a:pos x="810" y="1824"/>
                  </a:cxn>
                  <a:cxn ang="0">
                    <a:pos x="780" y="1854"/>
                  </a:cxn>
                  <a:cxn ang="0">
                    <a:pos x="806" y="1876"/>
                  </a:cxn>
                  <a:cxn ang="0">
                    <a:pos x="874" y="1868"/>
                  </a:cxn>
                  <a:cxn ang="0">
                    <a:pos x="904" y="1856"/>
                  </a:cxn>
                  <a:cxn ang="0">
                    <a:pos x="952" y="1680"/>
                  </a:cxn>
                  <a:cxn ang="0">
                    <a:pos x="988" y="1342"/>
                  </a:cxn>
                  <a:cxn ang="0">
                    <a:pos x="1062" y="1548"/>
                  </a:cxn>
                  <a:cxn ang="0">
                    <a:pos x="1084" y="1572"/>
                  </a:cxn>
                  <a:cxn ang="0">
                    <a:pos x="1112" y="1566"/>
                  </a:cxn>
                  <a:cxn ang="0">
                    <a:pos x="1162" y="1530"/>
                  </a:cxn>
                  <a:cxn ang="0">
                    <a:pos x="1344" y="1620"/>
                  </a:cxn>
                  <a:cxn ang="0">
                    <a:pos x="1498" y="1638"/>
                  </a:cxn>
                  <a:cxn ang="0">
                    <a:pos x="1402" y="1462"/>
                  </a:cxn>
                  <a:cxn ang="0">
                    <a:pos x="1230" y="1306"/>
                  </a:cxn>
                  <a:cxn ang="0">
                    <a:pos x="1164" y="1252"/>
                  </a:cxn>
                  <a:cxn ang="0">
                    <a:pos x="1216" y="1260"/>
                  </a:cxn>
                  <a:cxn ang="0">
                    <a:pos x="1358" y="1250"/>
                  </a:cxn>
                  <a:cxn ang="0">
                    <a:pos x="1576" y="1076"/>
                  </a:cxn>
                  <a:cxn ang="0">
                    <a:pos x="1744" y="892"/>
                  </a:cxn>
                  <a:cxn ang="0">
                    <a:pos x="1880" y="802"/>
                  </a:cxn>
                  <a:cxn ang="0">
                    <a:pos x="1528" y="798"/>
                  </a:cxn>
                </a:cxnLst>
                <a:rect l="0" t="0" r="r" b="b"/>
                <a:pathLst>
                  <a:path w="1884" h="1882">
                    <a:moveTo>
                      <a:pt x="1380" y="826"/>
                    </a:moveTo>
                    <a:lnTo>
                      <a:pt x="1380" y="826"/>
                    </a:lnTo>
                    <a:lnTo>
                      <a:pt x="1364" y="830"/>
                    </a:lnTo>
                    <a:lnTo>
                      <a:pt x="1348" y="836"/>
                    </a:lnTo>
                    <a:lnTo>
                      <a:pt x="1314" y="852"/>
                    </a:lnTo>
                    <a:lnTo>
                      <a:pt x="1280" y="874"/>
                    </a:lnTo>
                    <a:lnTo>
                      <a:pt x="1248" y="896"/>
                    </a:lnTo>
                    <a:lnTo>
                      <a:pt x="1190" y="940"/>
                    </a:lnTo>
                    <a:lnTo>
                      <a:pt x="1156" y="968"/>
                    </a:lnTo>
                    <a:lnTo>
                      <a:pt x="1156" y="968"/>
                    </a:lnTo>
                    <a:lnTo>
                      <a:pt x="1148" y="972"/>
                    </a:lnTo>
                    <a:lnTo>
                      <a:pt x="1142" y="974"/>
                    </a:lnTo>
                    <a:lnTo>
                      <a:pt x="1140" y="972"/>
                    </a:lnTo>
                    <a:lnTo>
                      <a:pt x="1138" y="968"/>
                    </a:lnTo>
                    <a:lnTo>
                      <a:pt x="1138" y="960"/>
                    </a:lnTo>
                    <a:lnTo>
                      <a:pt x="1138" y="956"/>
                    </a:lnTo>
                    <a:lnTo>
                      <a:pt x="1138" y="956"/>
                    </a:lnTo>
                    <a:lnTo>
                      <a:pt x="1150" y="944"/>
                    </a:lnTo>
                    <a:lnTo>
                      <a:pt x="1160" y="930"/>
                    </a:lnTo>
                    <a:lnTo>
                      <a:pt x="1168" y="916"/>
                    </a:lnTo>
                    <a:lnTo>
                      <a:pt x="1176" y="900"/>
                    </a:lnTo>
                    <a:lnTo>
                      <a:pt x="1182" y="884"/>
                    </a:lnTo>
                    <a:lnTo>
                      <a:pt x="1188" y="868"/>
                    </a:lnTo>
                    <a:lnTo>
                      <a:pt x="1196" y="832"/>
                    </a:lnTo>
                    <a:lnTo>
                      <a:pt x="1202" y="794"/>
                    </a:lnTo>
                    <a:lnTo>
                      <a:pt x="1204" y="754"/>
                    </a:lnTo>
                    <a:lnTo>
                      <a:pt x="1204" y="712"/>
                    </a:lnTo>
                    <a:lnTo>
                      <a:pt x="1202" y="672"/>
                    </a:lnTo>
                    <a:lnTo>
                      <a:pt x="1198" y="630"/>
                    </a:lnTo>
                    <a:lnTo>
                      <a:pt x="1194" y="590"/>
                    </a:lnTo>
                    <a:lnTo>
                      <a:pt x="1182" y="516"/>
                    </a:lnTo>
                    <a:lnTo>
                      <a:pt x="1170" y="454"/>
                    </a:lnTo>
                    <a:lnTo>
                      <a:pt x="1162" y="408"/>
                    </a:lnTo>
                    <a:lnTo>
                      <a:pt x="1162" y="408"/>
                    </a:lnTo>
                    <a:lnTo>
                      <a:pt x="1160" y="388"/>
                    </a:lnTo>
                    <a:lnTo>
                      <a:pt x="1152" y="368"/>
                    </a:lnTo>
                    <a:lnTo>
                      <a:pt x="1144" y="346"/>
                    </a:lnTo>
                    <a:lnTo>
                      <a:pt x="1134" y="324"/>
                    </a:lnTo>
                    <a:lnTo>
                      <a:pt x="1108" y="276"/>
                    </a:lnTo>
                    <a:lnTo>
                      <a:pt x="1078" y="230"/>
                    </a:lnTo>
                    <a:lnTo>
                      <a:pt x="1048" y="186"/>
                    </a:lnTo>
                    <a:lnTo>
                      <a:pt x="1020" y="148"/>
                    </a:lnTo>
                    <a:lnTo>
                      <a:pt x="998" y="120"/>
                    </a:lnTo>
                    <a:lnTo>
                      <a:pt x="984" y="104"/>
                    </a:lnTo>
                    <a:lnTo>
                      <a:pt x="984" y="104"/>
                    </a:lnTo>
                    <a:lnTo>
                      <a:pt x="974" y="94"/>
                    </a:lnTo>
                    <a:lnTo>
                      <a:pt x="966" y="78"/>
                    </a:lnTo>
                    <a:lnTo>
                      <a:pt x="958" y="62"/>
                    </a:lnTo>
                    <a:lnTo>
                      <a:pt x="952" y="44"/>
                    </a:lnTo>
                    <a:lnTo>
                      <a:pt x="944" y="14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38" y="14"/>
                    </a:lnTo>
                    <a:lnTo>
                      <a:pt x="930" y="44"/>
                    </a:lnTo>
                    <a:lnTo>
                      <a:pt x="924" y="62"/>
                    </a:lnTo>
                    <a:lnTo>
                      <a:pt x="918" y="78"/>
                    </a:lnTo>
                    <a:lnTo>
                      <a:pt x="910" y="94"/>
                    </a:lnTo>
                    <a:lnTo>
                      <a:pt x="900" y="104"/>
                    </a:lnTo>
                    <a:lnTo>
                      <a:pt x="900" y="104"/>
                    </a:lnTo>
                    <a:lnTo>
                      <a:pt x="884" y="120"/>
                    </a:lnTo>
                    <a:lnTo>
                      <a:pt x="862" y="148"/>
                    </a:lnTo>
                    <a:lnTo>
                      <a:pt x="834" y="186"/>
                    </a:lnTo>
                    <a:lnTo>
                      <a:pt x="804" y="230"/>
                    </a:lnTo>
                    <a:lnTo>
                      <a:pt x="776" y="276"/>
                    </a:lnTo>
                    <a:lnTo>
                      <a:pt x="750" y="324"/>
                    </a:lnTo>
                    <a:lnTo>
                      <a:pt x="738" y="346"/>
                    </a:lnTo>
                    <a:lnTo>
                      <a:pt x="730" y="368"/>
                    </a:lnTo>
                    <a:lnTo>
                      <a:pt x="724" y="388"/>
                    </a:lnTo>
                    <a:lnTo>
                      <a:pt x="720" y="408"/>
                    </a:lnTo>
                    <a:lnTo>
                      <a:pt x="720" y="408"/>
                    </a:lnTo>
                    <a:lnTo>
                      <a:pt x="712" y="454"/>
                    </a:lnTo>
                    <a:lnTo>
                      <a:pt x="702" y="516"/>
                    </a:lnTo>
                    <a:lnTo>
                      <a:pt x="690" y="590"/>
                    </a:lnTo>
                    <a:lnTo>
                      <a:pt x="684" y="630"/>
                    </a:lnTo>
                    <a:lnTo>
                      <a:pt x="680" y="672"/>
                    </a:lnTo>
                    <a:lnTo>
                      <a:pt x="678" y="712"/>
                    </a:lnTo>
                    <a:lnTo>
                      <a:pt x="678" y="754"/>
                    </a:lnTo>
                    <a:lnTo>
                      <a:pt x="680" y="794"/>
                    </a:lnTo>
                    <a:lnTo>
                      <a:pt x="686" y="832"/>
                    </a:lnTo>
                    <a:lnTo>
                      <a:pt x="694" y="868"/>
                    </a:lnTo>
                    <a:lnTo>
                      <a:pt x="700" y="884"/>
                    </a:lnTo>
                    <a:lnTo>
                      <a:pt x="708" y="900"/>
                    </a:lnTo>
                    <a:lnTo>
                      <a:pt x="714" y="916"/>
                    </a:lnTo>
                    <a:lnTo>
                      <a:pt x="724" y="930"/>
                    </a:lnTo>
                    <a:lnTo>
                      <a:pt x="734" y="944"/>
                    </a:lnTo>
                    <a:lnTo>
                      <a:pt x="744" y="956"/>
                    </a:lnTo>
                    <a:lnTo>
                      <a:pt x="744" y="956"/>
                    </a:lnTo>
                    <a:lnTo>
                      <a:pt x="746" y="960"/>
                    </a:lnTo>
                    <a:lnTo>
                      <a:pt x="746" y="968"/>
                    </a:lnTo>
                    <a:lnTo>
                      <a:pt x="744" y="972"/>
                    </a:lnTo>
                    <a:lnTo>
                      <a:pt x="740" y="974"/>
                    </a:lnTo>
                    <a:lnTo>
                      <a:pt x="736" y="972"/>
                    </a:lnTo>
                    <a:lnTo>
                      <a:pt x="728" y="968"/>
                    </a:lnTo>
                    <a:lnTo>
                      <a:pt x="728" y="968"/>
                    </a:lnTo>
                    <a:lnTo>
                      <a:pt x="694" y="940"/>
                    </a:lnTo>
                    <a:lnTo>
                      <a:pt x="636" y="896"/>
                    </a:lnTo>
                    <a:lnTo>
                      <a:pt x="602" y="874"/>
                    </a:lnTo>
                    <a:lnTo>
                      <a:pt x="568" y="852"/>
                    </a:lnTo>
                    <a:lnTo>
                      <a:pt x="534" y="836"/>
                    </a:lnTo>
                    <a:lnTo>
                      <a:pt x="518" y="830"/>
                    </a:lnTo>
                    <a:lnTo>
                      <a:pt x="504" y="826"/>
                    </a:lnTo>
                    <a:lnTo>
                      <a:pt x="504" y="826"/>
                    </a:lnTo>
                    <a:lnTo>
                      <a:pt x="442" y="812"/>
                    </a:lnTo>
                    <a:lnTo>
                      <a:pt x="402" y="804"/>
                    </a:lnTo>
                    <a:lnTo>
                      <a:pt x="354" y="798"/>
                    </a:lnTo>
                    <a:lnTo>
                      <a:pt x="292" y="794"/>
                    </a:lnTo>
                    <a:lnTo>
                      <a:pt x="216" y="792"/>
                    </a:lnTo>
                    <a:lnTo>
                      <a:pt x="118" y="794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4" y="802"/>
                    </a:lnTo>
                    <a:lnTo>
                      <a:pt x="18" y="806"/>
                    </a:lnTo>
                    <a:lnTo>
                      <a:pt x="40" y="816"/>
                    </a:lnTo>
                    <a:lnTo>
                      <a:pt x="72" y="836"/>
                    </a:lnTo>
                    <a:lnTo>
                      <a:pt x="92" y="850"/>
                    </a:lnTo>
                    <a:lnTo>
                      <a:pt x="114" y="870"/>
                    </a:lnTo>
                    <a:lnTo>
                      <a:pt x="140" y="892"/>
                    </a:lnTo>
                    <a:lnTo>
                      <a:pt x="168" y="918"/>
                    </a:lnTo>
                    <a:lnTo>
                      <a:pt x="198" y="950"/>
                    </a:lnTo>
                    <a:lnTo>
                      <a:pt x="232" y="986"/>
                    </a:lnTo>
                    <a:lnTo>
                      <a:pt x="268" y="1028"/>
                    </a:lnTo>
                    <a:lnTo>
                      <a:pt x="306" y="1076"/>
                    </a:lnTo>
                    <a:lnTo>
                      <a:pt x="306" y="1076"/>
                    </a:lnTo>
                    <a:lnTo>
                      <a:pt x="348" y="1124"/>
                    </a:lnTo>
                    <a:lnTo>
                      <a:pt x="386" y="1162"/>
                    </a:lnTo>
                    <a:lnTo>
                      <a:pt x="424" y="1194"/>
                    </a:lnTo>
                    <a:lnTo>
                      <a:pt x="460" y="1218"/>
                    </a:lnTo>
                    <a:lnTo>
                      <a:pt x="494" y="1238"/>
                    </a:lnTo>
                    <a:lnTo>
                      <a:pt x="526" y="1250"/>
                    </a:lnTo>
                    <a:lnTo>
                      <a:pt x="556" y="1260"/>
                    </a:lnTo>
                    <a:lnTo>
                      <a:pt x="584" y="1264"/>
                    </a:lnTo>
                    <a:lnTo>
                      <a:pt x="608" y="1266"/>
                    </a:lnTo>
                    <a:lnTo>
                      <a:pt x="632" y="1266"/>
                    </a:lnTo>
                    <a:lnTo>
                      <a:pt x="650" y="1264"/>
                    </a:lnTo>
                    <a:lnTo>
                      <a:pt x="668" y="1260"/>
                    </a:lnTo>
                    <a:lnTo>
                      <a:pt x="690" y="1252"/>
                    </a:lnTo>
                    <a:lnTo>
                      <a:pt x="698" y="1248"/>
                    </a:lnTo>
                    <a:lnTo>
                      <a:pt x="698" y="1248"/>
                    </a:lnTo>
                    <a:lnTo>
                      <a:pt x="704" y="1248"/>
                    </a:lnTo>
                    <a:lnTo>
                      <a:pt x="716" y="1250"/>
                    </a:lnTo>
                    <a:lnTo>
                      <a:pt x="720" y="1252"/>
                    </a:lnTo>
                    <a:lnTo>
                      <a:pt x="720" y="1256"/>
                    </a:lnTo>
                    <a:lnTo>
                      <a:pt x="718" y="1260"/>
                    </a:lnTo>
                    <a:lnTo>
                      <a:pt x="708" y="1268"/>
                    </a:lnTo>
                    <a:lnTo>
                      <a:pt x="708" y="1268"/>
                    </a:lnTo>
                    <a:lnTo>
                      <a:pt x="686" y="1282"/>
                    </a:lnTo>
                    <a:lnTo>
                      <a:pt x="652" y="1306"/>
                    </a:lnTo>
                    <a:lnTo>
                      <a:pt x="608" y="1338"/>
                    </a:lnTo>
                    <a:lnTo>
                      <a:pt x="584" y="1360"/>
                    </a:lnTo>
                    <a:lnTo>
                      <a:pt x="558" y="1382"/>
                    </a:lnTo>
                    <a:lnTo>
                      <a:pt x="532" y="1406"/>
                    </a:lnTo>
                    <a:lnTo>
                      <a:pt x="506" y="1434"/>
                    </a:lnTo>
                    <a:lnTo>
                      <a:pt x="482" y="1462"/>
                    </a:lnTo>
                    <a:lnTo>
                      <a:pt x="458" y="1494"/>
                    </a:lnTo>
                    <a:lnTo>
                      <a:pt x="436" y="1526"/>
                    </a:lnTo>
                    <a:lnTo>
                      <a:pt x="416" y="1562"/>
                    </a:lnTo>
                    <a:lnTo>
                      <a:pt x="400" y="1598"/>
                    </a:lnTo>
                    <a:lnTo>
                      <a:pt x="386" y="1638"/>
                    </a:lnTo>
                    <a:lnTo>
                      <a:pt x="386" y="1638"/>
                    </a:lnTo>
                    <a:lnTo>
                      <a:pt x="396" y="1638"/>
                    </a:lnTo>
                    <a:lnTo>
                      <a:pt x="422" y="1638"/>
                    </a:lnTo>
                    <a:lnTo>
                      <a:pt x="460" y="1634"/>
                    </a:lnTo>
                    <a:lnTo>
                      <a:pt x="484" y="1632"/>
                    </a:lnTo>
                    <a:lnTo>
                      <a:pt x="510" y="1626"/>
                    </a:lnTo>
                    <a:lnTo>
                      <a:pt x="538" y="1620"/>
                    </a:lnTo>
                    <a:lnTo>
                      <a:pt x="568" y="1612"/>
                    </a:lnTo>
                    <a:lnTo>
                      <a:pt x="598" y="1602"/>
                    </a:lnTo>
                    <a:lnTo>
                      <a:pt x="628" y="1588"/>
                    </a:lnTo>
                    <a:lnTo>
                      <a:pt x="660" y="1572"/>
                    </a:lnTo>
                    <a:lnTo>
                      <a:pt x="690" y="1552"/>
                    </a:lnTo>
                    <a:lnTo>
                      <a:pt x="720" y="1530"/>
                    </a:lnTo>
                    <a:lnTo>
                      <a:pt x="750" y="1504"/>
                    </a:lnTo>
                    <a:lnTo>
                      <a:pt x="750" y="1504"/>
                    </a:lnTo>
                    <a:lnTo>
                      <a:pt x="752" y="1516"/>
                    </a:lnTo>
                    <a:lnTo>
                      <a:pt x="758" y="1542"/>
                    </a:lnTo>
                    <a:lnTo>
                      <a:pt x="764" y="1556"/>
                    </a:lnTo>
                    <a:lnTo>
                      <a:pt x="770" y="1566"/>
                    </a:lnTo>
                    <a:lnTo>
                      <a:pt x="774" y="1570"/>
                    </a:lnTo>
                    <a:lnTo>
                      <a:pt x="778" y="1574"/>
                    </a:lnTo>
                    <a:lnTo>
                      <a:pt x="784" y="1576"/>
                    </a:lnTo>
                    <a:lnTo>
                      <a:pt x="790" y="1576"/>
                    </a:lnTo>
                    <a:lnTo>
                      <a:pt x="790" y="1576"/>
                    </a:lnTo>
                    <a:lnTo>
                      <a:pt x="798" y="1572"/>
                    </a:lnTo>
                    <a:lnTo>
                      <a:pt x="806" y="1570"/>
                    </a:lnTo>
                    <a:lnTo>
                      <a:pt x="812" y="1564"/>
                    </a:lnTo>
                    <a:lnTo>
                      <a:pt x="816" y="1560"/>
                    </a:lnTo>
                    <a:lnTo>
                      <a:pt x="820" y="1552"/>
                    </a:lnTo>
                    <a:lnTo>
                      <a:pt x="820" y="1548"/>
                    </a:lnTo>
                    <a:lnTo>
                      <a:pt x="820" y="1548"/>
                    </a:lnTo>
                    <a:lnTo>
                      <a:pt x="828" y="1522"/>
                    </a:lnTo>
                    <a:lnTo>
                      <a:pt x="846" y="1458"/>
                    </a:lnTo>
                    <a:lnTo>
                      <a:pt x="858" y="1422"/>
                    </a:lnTo>
                    <a:lnTo>
                      <a:pt x="872" y="1386"/>
                    </a:lnTo>
                    <a:lnTo>
                      <a:pt x="888" y="1354"/>
                    </a:lnTo>
                    <a:lnTo>
                      <a:pt x="896" y="1340"/>
                    </a:lnTo>
                    <a:lnTo>
                      <a:pt x="904" y="1330"/>
                    </a:lnTo>
                    <a:lnTo>
                      <a:pt x="904" y="1330"/>
                    </a:lnTo>
                    <a:lnTo>
                      <a:pt x="904" y="1368"/>
                    </a:lnTo>
                    <a:lnTo>
                      <a:pt x="904" y="1428"/>
                    </a:lnTo>
                    <a:lnTo>
                      <a:pt x="900" y="1500"/>
                    </a:lnTo>
                    <a:lnTo>
                      <a:pt x="896" y="1540"/>
                    </a:lnTo>
                    <a:lnTo>
                      <a:pt x="892" y="1582"/>
                    </a:lnTo>
                    <a:lnTo>
                      <a:pt x="886" y="1622"/>
                    </a:lnTo>
                    <a:lnTo>
                      <a:pt x="878" y="1664"/>
                    </a:lnTo>
                    <a:lnTo>
                      <a:pt x="870" y="1702"/>
                    </a:lnTo>
                    <a:lnTo>
                      <a:pt x="858" y="1738"/>
                    </a:lnTo>
                    <a:lnTo>
                      <a:pt x="844" y="1772"/>
                    </a:lnTo>
                    <a:lnTo>
                      <a:pt x="828" y="1800"/>
                    </a:lnTo>
                    <a:lnTo>
                      <a:pt x="820" y="1814"/>
                    </a:lnTo>
                    <a:lnTo>
                      <a:pt x="810" y="1824"/>
                    </a:lnTo>
                    <a:lnTo>
                      <a:pt x="800" y="1834"/>
                    </a:lnTo>
                    <a:lnTo>
                      <a:pt x="788" y="1842"/>
                    </a:lnTo>
                    <a:lnTo>
                      <a:pt x="788" y="1842"/>
                    </a:lnTo>
                    <a:lnTo>
                      <a:pt x="784" y="1846"/>
                    </a:lnTo>
                    <a:lnTo>
                      <a:pt x="780" y="1850"/>
                    </a:lnTo>
                    <a:lnTo>
                      <a:pt x="780" y="1854"/>
                    </a:lnTo>
                    <a:lnTo>
                      <a:pt x="780" y="1858"/>
                    </a:lnTo>
                    <a:lnTo>
                      <a:pt x="784" y="1862"/>
                    </a:lnTo>
                    <a:lnTo>
                      <a:pt x="788" y="1866"/>
                    </a:lnTo>
                    <a:lnTo>
                      <a:pt x="788" y="1866"/>
                    </a:lnTo>
                    <a:lnTo>
                      <a:pt x="796" y="1872"/>
                    </a:lnTo>
                    <a:lnTo>
                      <a:pt x="806" y="1876"/>
                    </a:lnTo>
                    <a:lnTo>
                      <a:pt x="816" y="1880"/>
                    </a:lnTo>
                    <a:lnTo>
                      <a:pt x="828" y="1882"/>
                    </a:lnTo>
                    <a:lnTo>
                      <a:pt x="842" y="1882"/>
                    </a:lnTo>
                    <a:lnTo>
                      <a:pt x="858" y="1878"/>
                    </a:lnTo>
                    <a:lnTo>
                      <a:pt x="874" y="1868"/>
                    </a:lnTo>
                    <a:lnTo>
                      <a:pt x="874" y="1868"/>
                    </a:lnTo>
                    <a:lnTo>
                      <a:pt x="878" y="1866"/>
                    </a:lnTo>
                    <a:lnTo>
                      <a:pt x="884" y="1864"/>
                    </a:lnTo>
                    <a:lnTo>
                      <a:pt x="892" y="1864"/>
                    </a:lnTo>
                    <a:lnTo>
                      <a:pt x="896" y="1862"/>
                    </a:lnTo>
                    <a:lnTo>
                      <a:pt x="900" y="1860"/>
                    </a:lnTo>
                    <a:lnTo>
                      <a:pt x="904" y="1856"/>
                    </a:lnTo>
                    <a:lnTo>
                      <a:pt x="908" y="1850"/>
                    </a:lnTo>
                    <a:lnTo>
                      <a:pt x="908" y="1850"/>
                    </a:lnTo>
                    <a:lnTo>
                      <a:pt x="920" y="1822"/>
                    </a:lnTo>
                    <a:lnTo>
                      <a:pt x="932" y="1784"/>
                    </a:lnTo>
                    <a:lnTo>
                      <a:pt x="942" y="1738"/>
                    </a:lnTo>
                    <a:lnTo>
                      <a:pt x="952" y="1680"/>
                    </a:lnTo>
                    <a:lnTo>
                      <a:pt x="960" y="1610"/>
                    </a:lnTo>
                    <a:lnTo>
                      <a:pt x="968" y="1530"/>
                    </a:lnTo>
                    <a:lnTo>
                      <a:pt x="974" y="1436"/>
                    </a:lnTo>
                    <a:lnTo>
                      <a:pt x="980" y="1330"/>
                    </a:lnTo>
                    <a:lnTo>
                      <a:pt x="980" y="1330"/>
                    </a:lnTo>
                    <a:lnTo>
                      <a:pt x="988" y="1342"/>
                    </a:lnTo>
                    <a:lnTo>
                      <a:pt x="996" y="1356"/>
                    </a:lnTo>
                    <a:lnTo>
                      <a:pt x="1012" y="1388"/>
                    </a:lnTo>
                    <a:lnTo>
                      <a:pt x="1026" y="1424"/>
                    </a:lnTo>
                    <a:lnTo>
                      <a:pt x="1038" y="1460"/>
                    </a:lnTo>
                    <a:lnTo>
                      <a:pt x="1056" y="1522"/>
                    </a:lnTo>
                    <a:lnTo>
                      <a:pt x="1062" y="1548"/>
                    </a:lnTo>
                    <a:lnTo>
                      <a:pt x="1062" y="1548"/>
                    </a:lnTo>
                    <a:lnTo>
                      <a:pt x="1062" y="1552"/>
                    </a:lnTo>
                    <a:lnTo>
                      <a:pt x="1066" y="1560"/>
                    </a:lnTo>
                    <a:lnTo>
                      <a:pt x="1070" y="1564"/>
                    </a:lnTo>
                    <a:lnTo>
                      <a:pt x="1076" y="1570"/>
                    </a:lnTo>
                    <a:lnTo>
                      <a:pt x="1084" y="1572"/>
                    </a:lnTo>
                    <a:lnTo>
                      <a:pt x="1094" y="1576"/>
                    </a:lnTo>
                    <a:lnTo>
                      <a:pt x="1094" y="1576"/>
                    </a:lnTo>
                    <a:lnTo>
                      <a:pt x="1100" y="1576"/>
                    </a:lnTo>
                    <a:lnTo>
                      <a:pt x="1104" y="1574"/>
                    </a:lnTo>
                    <a:lnTo>
                      <a:pt x="1108" y="1570"/>
                    </a:lnTo>
                    <a:lnTo>
                      <a:pt x="1112" y="1566"/>
                    </a:lnTo>
                    <a:lnTo>
                      <a:pt x="1120" y="1556"/>
                    </a:lnTo>
                    <a:lnTo>
                      <a:pt x="1124" y="1542"/>
                    </a:lnTo>
                    <a:lnTo>
                      <a:pt x="1132" y="1516"/>
                    </a:lnTo>
                    <a:lnTo>
                      <a:pt x="1134" y="1504"/>
                    </a:lnTo>
                    <a:lnTo>
                      <a:pt x="1134" y="1504"/>
                    </a:lnTo>
                    <a:lnTo>
                      <a:pt x="1162" y="1530"/>
                    </a:lnTo>
                    <a:lnTo>
                      <a:pt x="1192" y="1552"/>
                    </a:lnTo>
                    <a:lnTo>
                      <a:pt x="1224" y="1572"/>
                    </a:lnTo>
                    <a:lnTo>
                      <a:pt x="1254" y="1588"/>
                    </a:lnTo>
                    <a:lnTo>
                      <a:pt x="1286" y="1602"/>
                    </a:lnTo>
                    <a:lnTo>
                      <a:pt x="1316" y="1612"/>
                    </a:lnTo>
                    <a:lnTo>
                      <a:pt x="1344" y="1620"/>
                    </a:lnTo>
                    <a:lnTo>
                      <a:pt x="1372" y="1626"/>
                    </a:lnTo>
                    <a:lnTo>
                      <a:pt x="1398" y="1632"/>
                    </a:lnTo>
                    <a:lnTo>
                      <a:pt x="1422" y="1634"/>
                    </a:lnTo>
                    <a:lnTo>
                      <a:pt x="1462" y="1638"/>
                    </a:lnTo>
                    <a:lnTo>
                      <a:pt x="1488" y="1638"/>
                    </a:lnTo>
                    <a:lnTo>
                      <a:pt x="1498" y="1638"/>
                    </a:lnTo>
                    <a:lnTo>
                      <a:pt x="1498" y="1638"/>
                    </a:lnTo>
                    <a:lnTo>
                      <a:pt x="1484" y="1598"/>
                    </a:lnTo>
                    <a:lnTo>
                      <a:pt x="1466" y="1562"/>
                    </a:lnTo>
                    <a:lnTo>
                      <a:pt x="1446" y="1526"/>
                    </a:lnTo>
                    <a:lnTo>
                      <a:pt x="1424" y="1494"/>
                    </a:lnTo>
                    <a:lnTo>
                      <a:pt x="1402" y="1462"/>
                    </a:lnTo>
                    <a:lnTo>
                      <a:pt x="1376" y="1434"/>
                    </a:lnTo>
                    <a:lnTo>
                      <a:pt x="1350" y="1406"/>
                    </a:lnTo>
                    <a:lnTo>
                      <a:pt x="1326" y="1382"/>
                    </a:lnTo>
                    <a:lnTo>
                      <a:pt x="1300" y="1360"/>
                    </a:lnTo>
                    <a:lnTo>
                      <a:pt x="1276" y="1338"/>
                    </a:lnTo>
                    <a:lnTo>
                      <a:pt x="1230" y="1306"/>
                    </a:lnTo>
                    <a:lnTo>
                      <a:pt x="1196" y="1282"/>
                    </a:lnTo>
                    <a:lnTo>
                      <a:pt x="1176" y="1268"/>
                    </a:lnTo>
                    <a:lnTo>
                      <a:pt x="1176" y="1268"/>
                    </a:lnTo>
                    <a:lnTo>
                      <a:pt x="1166" y="1260"/>
                    </a:lnTo>
                    <a:lnTo>
                      <a:pt x="1162" y="1256"/>
                    </a:lnTo>
                    <a:lnTo>
                      <a:pt x="1164" y="1252"/>
                    </a:lnTo>
                    <a:lnTo>
                      <a:pt x="1168" y="1250"/>
                    </a:lnTo>
                    <a:lnTo>
                      <a:pt x="1178" y="1248"/>
                    </a:lnTo>
                    <a:lnTo>
                      <a:pt x="1184" y="1248"/>
                    </a:lnTo>
                    <a:lnTo>
                      <a:pt x="1184" y="1248"/>
                    </a:lnTo>
                    <a:lnTo>
                      <a:pt x="1192" y="1252"/>
                    </a:lnTo>
                    <a:lnTo>
                      <a:pt x="1216" y="1260"/>
                    </a:lnTo>
                    <a:lnTo>
                      <a:pt x="1232" y="1264"/>
                    </a:lnTo>
                    <a:lnTo>
                      <a:pt x="1252" y="1266"/>
                    </a:lnTo>
                    <a:lnTo>
                      <a:pt x="1274" y="1266"/>
                    </a:lnTo>
                    <a:lnTo>
                      <a:pt x="1300" y="1264"/>
                    </a:lnTo>
                    <a:lnTo>
                      <a:pt x="1328" y="1260"/>
                    </a:lnTo>
                    <a:lnTo>
                      <a:pt x="1358" y="1250"/>
                    </a:lnTo>
                    <a:lnTo>
                      <a:pt x="1390" y="1238"/>
                    </a:lnTo>
                    <a:lnTo>
                      <a:pt x="1424" y="1218"/>
                    </a:lnTo>
                    <a:lnTo>
                      <a:pt x="1460" y="1194"/>
                    </a:lnTo>
                    <a:lnTo>
                      <a:pt x="1498" y="1162"/>
                    </a:lnTo>
                    <a:lnTo>
                      <a:pt x="1536" y="1124"/>
                    </a:lnTo>
                    <a:lnTo>
                      <a:pt x="1576" y="1076"/>
                    </a:lnTo>
                    <a:lnTo>
                      <a:pt x="1576" y="1076"/>
                    </a:lnTo>
                    <a:lnTo>
                      <a:pt x="1616" y="1028"/>
                    </a:lnTo>
                    <a:lnTo>
                      <a:pt x="1652" y="986"/>
                    </a:lnTo>
                    <a:lnTo>
                      <a:pt x="1684" y="950"/>
                    </a:lnTo>
                    <a:lnTo>
                      <a:pt x="1716" y="918"/>
                    </a:lnTo>
                    <a:lnTo>
                      <a:pt x="1744" y="892"/>
                    </a:lnTo>
                    <a:lnTo>
                      <a:pt x="1768" y="870"/>
                    </a:lnTo>
                    <a:lnTo>
                      <a:pt x="1790" y="850"/>
                    </a:lnTo>
                    <a:lnTo>
                      <a:pt x="1810" y="836"/>
                    </a:lnTo>
                    <a:lnTo>
                      <a:pt x="1844" y="816"/>
                    </a:lnTo>
                    <a:lnTo>
                      <a:pt x="1866" y="806"/>
                    </a:lnTo>
                    <a:lnTo>
                      <a:pt x="1880" y="802"/>
                    </a:lnTo>
                    <a:lnTo>
                      <a:pt x="1884" y="800"/>
                    </a:lnTo>
                    <a:lnTo>
                      <a:pt x="1884" y="800"/>
                    </a:lnTo>
                    <a:lnTo>
                      <a:pt x="1764" y="794"/>
                    </a:lnTo>
                    <a:lnTo>
                      <a:pt x="1668" y="792"/>
                    </a:lnTo>
                    <a:lnTo>
                      <a:pt x="1590" y="794"/>
                    </a:lnTo>
                    <a:lnTo>
                      <a:pt x="1528" y="798"/>
                    </a:lnTo>
                    <a:lnTo>
                      <a:pt x="1480" y="804"/>
                    </a:lnTo>
                    <a:lnTo>
                      <a:pt x="1442" y="812"/>
                    </a:lnTo>
                    <a:lnTo>
                      <a:pt x="1380" y="826"/>
                    </a:lnTo>
                    <a:lnTo>
                      <a:pt x="1380" y="82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white"/>
                  </a:solidFill>
                  <a:latin typeface="Century Schoolbook" pitchFamily="18" charset="0"/>
                </a:endParaRPr>
              </a:p>
            </p:txBody>
          </p:sp>
          <p:sp>
            <p:nvSpPr>
              <p:cNvPr id="95" name="Freeform 32"/>
              <p:cNvSpPr>
                <a:spLocks noChangeAspect="1"/>
              </p:cNvSpPr>
              <p:nvPr/>
            </p:nvSpPr>
            <p:spPr bwMode="auto">
              <a:xfrm rot="6220444">
                <a:off x="7291403" y="1558152"/>
                <a:ext cx="570505" cy="1349733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white"/>
                  </a:solidFill>
                  <a:latin typeface="Century Schoolbook" pitchFamily="18" charset="0"/>
                </a:endParaRPr>
              </a:p>
            </p:txBody>
          </p:sp>
          <p:sp>
            <p:nvSpPr>
              <p:cNvPr id="96" name="Freeform 16"/>
              <p:cNvSpPr>
                <a:spLocks noChangeAspect="1"/>
              </p:cNvSpPr>
              <p:nvPr/>
            </p:nvSpPr>
            <p:spPr bwMode="auto">
              <a:xfrm rot="6533397">
                <a:off x="7959862" y="4914145"/>
                <a:ext cx="854656" cy="1307334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white"/>
                  </a:solidFill>
                  <a:latin typeface="Century Schoolbook" pitchFamily="18" charset="0"/>
                </a:endParaRPr>
              </a:p>
            </p:txBody>
          </p:sp>
          <p:sp>
            <p:nvSpPr>
              <p:cNvPr id="97" name="Freeform 20"/>
              <p:cNvSpPr>
                <a:spLocks noChangeAspect="1"/>
              </p:cNvSpPr>
              <p:nvPr/>
            </p:nvSpPr>
            <p:spPr bwMode="auto">
              <a:xfrm rot="7604267">
                <a:off x="7426592" y="5451070"/>
                <a:ext cx="795973" cy="1524580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white"/>
                  </a:solidFill>
                  <a:latin typeface="Century Schoolbook" pitchFamily="18" charset="0"/>
                </a:endParaRPr>
              </a:p>
            </p:txBody>
          </p:sp>
        </p:grpSp>
        <p:grpSp>
          <p:nvGrpSpPr>
            <p:cNvPr id="1033" name="Group 189"/>
            <p:cNvGrpSpPr>
              <a:grpSpLocks/>
            </p:cNvGrpSpPr>
            <p:nvPr/>
          </p:nvGrpSpPr>
          <p:grpSpPr bwMode="auto">
            <a:xfrm>
              <a:off x="1" y="189385"/>
              <a:ext cx="9143999" cy="6668614"/>
              <a:chOff x="1" y="189385"/>
              <a:chExt cx="9143999" cy="6668614"/>
            </a:xfrm>
          </p:grpSpPr>
          <p:sp>
            <p:nvSpPr>
              <p:cNvPr id="82" name="Freeform 12"/>
              <p:cNvSpPr>
                <a:spLocks noChangeAspect="1"/>
              </p:cNvSpPr>
              <p:nvPr/>
            </p:nvSpPr>
            <p:spPr bwMode="auto">
              <a:xfrm rot="19954067">
                <a:off x="7722899" y="3726444"/>
                <a:ext cx="934359" cy="972946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white"/>
                  </a:solidFill>
                  <a:latin typeface="Century Schoolbook" pitchFamily="18" charset="0"/>
                </a:endParaRPr>
              </a:p>
            </p:txBody>
          </p:sp>
          <p:sp>
            <p:nvSpPr>
              <p:cNvPr id="83" name="Freeform 20"/>
              <p:cNvSpPr>
                <a:spLocks noChangeAspect="1"/>
              </p:cNvSpPr>
              <p:nvPr/>
            </p:nvSpPr>
            <p:spPr bwMode="auto">
              <a:xfrm rot="12859877">
                <a:off x="6911677" y="5192992"/>
                <a:ext cx="658602" cy="1261468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20000"/>
                  </a:schemeClr>
                </a:glow>
                <a:softEdge rad="12700"/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white"/>
                  </a:solidFill>
                  <a:latin typeface="Century Schoolbook" pitchFamily="18" charset="0"/>
                </a:endParaRPr>
              </a:p>
            </p:txBody>
          </p:sp>
          <p:sp>
            <p:nvSpPr>
              <p:cNvPr id="84" name="Freeform 12"/>
              <p:cNvSpPr>
                <a:spLocks noChangeAspect="1"/>
              </p:cNvSpPr>
              <p:nvPr/>
            </p:nvSpPr>
            <p:spPr bwMode="auto">
              <a:xfrm rot="1886122">
                <a:off x="7260150" y="2458059"/>
                <a:ext cx="819391" cy="853231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white"/>
                  </a:solidFill>
                  <a:latin typeface="Century Schoolbook" pitchFamily="18" charset="0"/>
                </a:endParaRPr>
              </a:p>
            </p:txBody>
          </p:sp>
          <p:sp>
            <p:nvSpPr>
              <p:cNvPr id="85" name="Freeform 16"/>
              <p:cNvSpPr>
                <a:spLocks noChangeAspect="1"/>
              </p:cNvSpPr>
              <p:nvPr/>
            </p:nvSpPr>
            <p:spPr bwMode="auto">
              <a:xfrm rot="19458545">
                <a:off x="8145717" y="189385"/>
                <a:ext cx="644376" cy="985678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white"/>
                  </a:solidFill>
                  <a:latin typeface="Century Schoolbook" pitchFamily="18" charset="0"/>
                </a:endParaRPr>
              </a:p>
            </p:txBody>
          </p:sp>
          <p:sp>
            <p:nvSpPr>
              <p:cNvPr id="86" name="Freeform 32"/>
              <p:cNvSpPr>
                <a:spLocks noChangeAspect="1"/>
              </p:cNvSpPr>
              <p:nvPr/>
            </p:nvSpPr>
            <p:spPr bwMode="auto">
              <a:xfrm rot="16200000">
                <a:off x="7201560" y="869773"/>
                <a:ext cx="359022" cy="849390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white"/>
                  </a:solidFill>
                  <a:latin typeface="Century Schoolbook" pitchFamily="18" charset="0"/>
                </a:endParaRPr>
              </a:p>
            </p:txBody>
          </p:sp>
          <p:sp>
            <p:nvSpPr>
              <p:cNvPr id="87" name="Freeform 28"/>
              <p:cNvSpPr>
                <a:spLocks noChangeAspect="1"/>
              </p:cNvSpPr>
              <p:nvPr/>
            </p:nvSpPr>
            <p:spPr bwMode="auto">
              <a:xfrm rot="2065346">
                <a:off x="782448" y="200491"/>
                <a:ext cx="753489" cy="1188586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white"/>
                  </a:solidFill>
                  <a:latin typeface="Century Schoolbook" pitchFamily="18" charset="0"/>
                </a:endParaRPr>
              </a:p>
            </p:txBody>
          </p:sp>
          <p:sp>
            <p:nvSpPr>
              <p:cNvPr id="88" name="Freeform 39"/>
              <p:cNvSpPr>
                <a:spLocks noChangeAspect="1"/>
              </p:cNvSpPr>
              <p:nvPr/>
            </p:nvSpPr>
            <p:spPr bwMode="auto">
              <a:xfrm>
                <a:off x="8828844" y="1270466"/>
                <a:ext cx="315155" cy="776632"/>
              </a:xfrm>
              <a:custGeom>
                <a:avLst/>
                <a:gdLst>
                  <a:gd name="T0" fmla="*/ 60 w 280"/>
                  <a:gd name="T1" fmla="*/ 500 h 690"/>
                  <a:gd name="T2" fmla="*/ 70 w 280"/>
                  <a:gd name="T3" fmla="*/ 516 h 690"/>
                  <a:gd name="T4" fmla="*/ 78 w 280"/>
                  <a:gd name="T5" fmla="*/ 538 h 690"/>
                  <a:gd name="T6" fmla="*/ 82 w 280"/>
                  <a:gd name="T7" fmla="*/ 594 h 690"/>
                  <a:gd name="T8" fmla="*/ 82 w 280"/>
                  <a:gd name="T9" fmla="*/ 648 h 690"/>
                  <a:gd name="T10" fmla="*/ 78 w 280"/>
                  <a:gd name="T11" fmla="*/ 684 h 690"/>
                  <a:gd name="T12" fmla="*/ 78 w 280"/>
                  <a:gd name="T13" fmla="*/ 690 h 690"/>
                  <a:gd name="T14" fmla="*/ 110 w 280"/>
                  <a:gd name="T15" fmla="*/ 672 h 690"/>
                  <a:gd name="T16" fmla="*/ 158 w 280"/>
                  <a:gd name="T17" fmla="*/ 646 h 690"/>
                  <a:gd name="T18" fmla="*/ 210 w 280"/>
                  <a:gd name="T19" fmla="*/ 628 h 690"/>
                  <a:gd name="T20" fmla="*/ 244 w 280"/>
                  <a:gd name="T21" fmla="*/ 624 h 690"/>
                  <a:gd name="T22" fmla="*/ 252 w 280"/>
                  <a:gd name="T23" fmla="*/ 626 h 690"/>
                  <a:gd name="T24" fmla="*/ 280 w 280"/>
                  <a:gd name="T25" fmla="*/ 582 h 690"/>
                  <a:gd name="T26" fmla="*/ 280 w 280"/>
                  <a:gd name="T27" fmla="*/ 0 h 690"/>
                  <a:gd name="T28" fmla="*/ 250 w 280"/>
                  <a:gd name="T29" fmla="*/ 2 h 690"/>
                  <a:gd name="T30" fmla="*/ 216 w 280"/>
                  <a:gd name="T31" fmla="*/ 8 h 690"/>
                  <a:gd name="T32" fmla="*/ 192 w 280"/>
                  <a:gd name="T33" fmla="*/ 18 h 690"/>
                  <a:gd name="T34" fmla="*/ 174 w 280"/>
                  <a:gd name="T35" fmla="*/ 32 h 690"/>
                  <a:gd name="T36" fmla="*/ 152 w 280"/>
                  <a:gd name="T37" fmla="*/ 60 h 690"/>
                  <a:gd name="T38" fmla="*/ 146 w 280"/>
                  <a:gd name="T39" fmla="*/ 84 h 690"/>
                  <a:gd name="T40" fmla="*/ 168 w 280"/>
                  <a:gd name="T41" fmla="*/ 88 h 690"/>
                  <a:gd name="T42" fmla="*/ 202 w 280"/>
                  <a:gd name="T43" fmla="*/ 98 h 690"/>
                  <a:gd name="T44" fmla="*/ 222 w 280"/>
                  <a:gd name="T45" fmla="*/ 110 h 690"/>
                  <a:gd name="T46" fmla="*/ 230 w 280"/>
                  <a:gd name="T47" fmla="*/ 124 h 690"/>
                  <a:gd name="T48" fmla="*/ 230 w 280"/>
                  <a:gd name="T49" fmla="*/ 138 h 690"/>
                  <a:gd name="T50" fmla="*/ 220 w 280"/>
                  <a:gd name="T51" fmla="*/ 152 h 690"/>
                  <a:gd name="T52" fmla="*/ 192 w 280"/>
                  <a:gd name="T53" fmla="*/ 176 h 690"/>
                  <a:gd name="T54" fmla="*/ 142 w 280"/>
                  <a:gd name="T55" fmla="*/ 206 h 690"/>
                  <a:gd name="T56" fmla="*/ 58 w 280"/>
                  <a:gd name="T57" fmla="*/ 242 h 690"/>
                  <a:gd name="T58" fmla="*/ 0 w 280"/>
                  <a:gd name="T59" fmla="*/ 264 h 690"/>
                  <a:gd name="T60" fmla="*/ 20 w 280"/>
                  <a:gd name="T61" fmla="*/ 266 h 690"/>
                  <a:gd name="T62" fmla="*/ 52 w 280"/>
                  <a:gd name="T63" fmla="*/ 274 h 690"/>
                  <a:gd name="T64" fmla="*/ 78 w 280"/>
                  <a:gd name="T65" fmla="*/ 284 h 690"/>
                  <a:gd name="T66" fmla="*/ 96 w 280"/>
                  <a:gd name="T67" fmla="*/ 298 h 690"/>
                  <a:gd name="T68" fmla="*/ 108 w 280"/>
                  <a:gd name="T69" fmla="*/ 316 h 690"/>
                  <a:gd name="T70" fmla="*/ 116 w 280"/>
                  <a:gd name="T71" fmla="*/ 334 h 690"/>
                  <a:gd name="T72" fmla="*/ 116 w 280"/>
                  <a:gd name="T73" fmla="*/ 366 h 690"/>
                  <a:gd name="T74" fmla="*/ 108 w 280"/>
                  <a:gd name="T75" fmla="*/ 408 h 690"/>
                  <a:gd name="T76" fmla="*/ 90 w 280"/>
                  <a:gd name="T77" fmla="*/ 448 h 690"/>
                  <a:gd name="T78" fmla="*/ 66 w 280"/>
                  <a:gd name="T79" fmla="*/ 490 h 690"/>
                  <a:gd name="T80" fmla="*/ 60 w 280"/>
                  <a:gd name="T81" fmla="*/ 50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0" h="690">
                    <a:moveTo>
                      <a:pt x="60" y="500"/>
                    </a:moveTo>
                    <a:lnTo>
                      <a:pt x="60" y="500"/>
                    </a:lnTo>
                    <a:lnTo>
                      <a:pt x="66" y="506"/>
                    </a:lnTo>
                    <a:lnTo>
                      <a:pt x="70" y="516"/>
                    </a:lnTo>
                    <a:lnTo>
                      <a:pt x="74" y="526"/>
                    </a:lnTo>
                    <a:lnTo>
                      <a:pt x="78" y="538"/>
                    </a:lnTo>
                    <a:lnTo>
                      <a:pt x="82" y="566"/>
                    </a:lnTo>
                    <a:lnTo>
                      <a:pt x="82" y="594"/>
                    </a:lnTo>
                    <a:lnTo>
                      <a:pt x="82" y="622"/>
                    </a:lnTo>
                    <a:lnTo>
                      <a:pt x="82" y="648"/>
                    </a:lnTo>
                    <a:lnTo>
                      <a:pt x="78" y="684"/>
                    </a:lnTo>
                    <a:lnTo>
                      <a:pt x="78" y="684"/>
                    </a:lnTo>
                    <a:lnTo>
                      <a:pt x="76" y="690"/>
                    </a:lnTo>
                    <a:lnTo>
                      <a:pt x="78" y="690"/>
                    </a:lnTo>
                    <a:lnTo>
                      <a:pt x="78" y="690"/>
                    </a:lnTo>
                    <a:lnTo>
                      <a:pt x="110" y="672"/>
                    </a:lnTo>
                    <a:lnTo>
                      <a:pt x="132" y="658"/>
                    </a:lnTo>
                    <a:lnTo>
                      <a:pt x="158" y="646"/>
                    </a:lnTo>
                    <a:lnTo>
                      <a:pt x="184" y="636"/>
                    </a:lnTo>
                    <a:lnTo>
                      <a:pt x="210" y="628"/>
                    </a:lnTo>
                    <a:lnTo>
                      <a:pt x="234" y="624"/>
                    </a:lnTo>
                    <a:lnTo>
                      <a:pt x="244" y="624"/>
                    </a:lnTo>
                    <a:lnTo>
                      <a:pt x="252" y="626"/>
                    </a:lnTo>
                    <a:lnTo>
                      <a:pt x="252" y="626"/>
                    </a:lnTo>
                    <a:lnTo>
                      <a:pt x="260" y="612"/>
                    </a:lnTo>
                    <a:lnTo>
                      <a:pt x="280" y="582"/>
                    </a:lnTo>
                    <a:lnTo>
                      <a:pt x="280" y="0"/>
                    </a:lnTo>
                    <a:lnTo>
                      <a:pt x="280" y="0"/>
                    </a:lnTo>
                    <a:lnTo>
                      <a:pt x="250" y="2"/>
                    </a:lnTo>
                    <a:lnTo>
                      <a:pt x="250" y="2"/>
                    </a:lnTo>
                    <a:lnTo>
                      <a:pt x="232" y="4"/>
                    </a:lnTo>
                    <a:lnTo>
                      <a:pt x="216" y="8"/>
                    </a:lnTo>
                    <a:lnTo>
                      <a:pt x="204" y="12"/>
                    </a:lnTo>
                    <a:lnTo>
                      <a:pt x="192" y="18"/>
                    </a:lnTo>
                    <a:lnTo>
                      <a:pt x="182" y="24"/>
                    </a:lnTo>
                    <a:lnTo>
                      <a:pt x="174" y="32"/>
                    </a:lnTo>
                    <a:lnTo>
                      <a:pt x="160" y="46"/>
                    </a:lnTo>
                    <a:lnTo>
                      <a:pt x="152" y="60"/>
                    </a:lnTo>
                    <a:lnTo>
                      <a:pt x="148" y="72"/>
                    </a:lnTo>
                    <a:lnTo>
                      <a:pt x="146" y="84"/>
                    </a:lnTo>
                    <a:lnTo>
                      <a:pt x="146" y="84"/>
                    </a:lnTo>
                    <a:lnTo>
                      <a:pt x="168" y="88"/>
                    </a:lnTo>
                    <a:lnTo>
                      <a:pt x="186" y="94"/>
                    </a:lnTo>
                    <a:lnTo>
                      <a:pt x="202" y="98"/>
                    </a:lnTo>
                    <a:lnTo>
                      <a:pt x="214" y="104"/>
                    </a:lnTo>
                    <a:lnTo>
                      <a:pt x="222" y="110"/>
                    </a:lnTo>
                    <a:lnTo>
                      <a:pt x="228" y="116"/>
                    </a:lnTo>
                    <a:lnTo>
                      <a:pt x="230" y="124"/>
                    </a:lnTo>
                    <a:lnTo>
                      <a:pt x="230" y="130"/>
                    </a:lnTo>
                    <a:lnTo>
                      <a:pt x="230" y="138"/>
                    </a:lnTo>
                    <a:lnTo>
                      <a:pt x="226" y="146"/>
                    </a:lnTo>
                    <a:lnTo>
                      <a:pt x="220" y="152"/>
                    </a:lnTo>
                    <a:lnTo>
                      <a:pt x="212" y="160"/>
                    </a:lnTo>
                    <a:lnTo>
                      <a:pt x="192" y="176"/>
                    </a:lnTo>
                    <a:lnTo>
                      <a:pt x="168" y="190"/>
                    </a:lnTo>
                    <a:lnTo>
                      <a:pt x="142" y="206"/>
                    </a:lnTo>
                    <a:lnTo>
                      <a:pt x="114" y="218"/>
                    </a:lnTo>
                    <a:lnTo>
                      <a:pt x="58" y="242"/>
                    </a:lnTo>
                    <a:lnTo>
                      <a:pt x="16" y="258"/>
                    </a:lnTo>
                    <a:lnTo>
                      <a:pt x="0" y="264"/>
                    </a:lnTo>
                    <a:lnTo>
                      <a:pt x="0" y="264"/>
                    </a:lnTo>
                    <a:lnTo>
                      <a:pt x="20" y="266"/>
                    </a:lnTo>
                    <a:lnTo>
                      <a:pt x="38" y="270"/>
                    </a:lnTo>
                    <a:lnTo>
                      <a:pt x="52" y="274"/>
                    </a:lnTo>
                    <a:lnTo>
                      <a:pt x="66" y="278"/>
                    </a:lnTo>
                    <a:lnTo>
                      <a:pt x="78" y="284"/>
                    </a:lnTo>
                    <a:lnTo>
                      <a:pt x="88" y="290"/>
                    </a:lnTo>
                    <a:lnTo>
                      <a:pt x="96" y="298"/>
                    </a:lnTo>
                    <a:lnTo>
                      <a:pt x="104" y="306"/>
                    </a:lnTo>
                    <a:lnTo>
                      <a:pt x="108" y="316"/>
                    </a:lnTo>
                    <a:lnTo>
                      <a:pt x="112" y="324"/>
                    </a:lnTo>
                    <a:lnTo>
                      <a:pt x="116" y="334"/>
                    </a:lnTo>
                    <a:lnTo>
                      <a:pt x="116" y="344"/>
                    </a:lnTo>
                    <a:lnTo>
                      <a:pt x="116" y="366"/>
                    </a:lnTo>
                    <a:lnTo>
                      <a:pt x="114" y="386"/>
                    </a:lnTo>
                    <a:lnTo>
                      <a:pt x="108" y="408"/>
                    </a:lnTo>
                    <a:lnTo>
                      <a:pt x="100" y="428"/>
                    </a:lnTo>
                    <a:lnTo>
                      <a:pt x="90" y="448"/>
                    </a:lnTo>
                    <a:lnTo>
                      <a:pt x="82" y="464"/>
                    </a:lnTo>
                    <a:lnTo>
                      <a:pt x="66" y="490"/>
                    </a:lnTo>
                    <a:lnTo>
                      <a:pt x="60" y="500"/>
                    </a:lnTo>
                    <a:lnTo>
                      <a:pt x="60" y="5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white"/>
                  </a:solidFill>
                  <a:latin typeface="Century Schoolbook" pitchFamily="18" charset="0"/>
                </a:endParaRPr>
              </a:p>
            </p:txBody>
          </p:sp>
          <p:sp>
            <p:nvSpPr>
              <p:cNvPr id="89" name="Freeform 88"/>
              <p:cNvSpPr>
                <a:spLocks noChangeAspect="1"/>
              </p:cNvSpPr>
              <p:nvPr/>
            </p:nvSpPr>
            <p:spPr bwMode="auto">
              <a:xfrm>
                <a:off x="10820" y="5117153"/>
                <a:ext cx="692706" cy="903148"/>
              </a:xfrm>
              <a:custGeom>
                <a:avLst/>
                <a:gdLst>
                  <a:gd name="T0" fmla="*/ 628 w 632"/>
                  <a:gd name="T1" fmla="*/ 772 h 824"/>
                  <a:gd name="T2" fmla="*/ 572 w 632"/>
                  <a:gd name="T3" fmla="*/ 684 h 824"/>
                  <a:gd name="T4" fmla="*/ 520 w 632"/>
                  <a:gd name="T5" fmla="*/ 616 h 824"/>
                  <a:gd name="T6" fmla="*/ 500 w 632"/>
                  <a:gd name="T7" fmla="*/ 560 h 824"/>
                  <a:gd name="T8" fmla="*/ 486 w 632"/>
                  <a:gd name="T9" fmla="*/ 432 h 824"/>
                  <a:gd name="T10" fmla="*/ 496 w 632"/>
                  <a:gd name="T11" fmla="*/ 306 h 824"/>
                  <a:gd name="T12" fmla="*/ 496 w 632"/>
                  <a:gd name="T13" fmla="*/ 272 h 824"/>
                  <a:gd name="T14" fmla="*/ 486 w 632"/>
                  <a:gd name="T15" fmla="*/ 232 h 824"/>
                  <a:gd name="T16" fmla="*/ 456 w 632"/>
                  <a:gd name="T17" fmla="*/ 196 h 824"/>
                  <a:gd name="T18" fmla="*/ 434 w 632"/>
                  <a:gd name="T19" fmla="*/ 184 h 824"/>
                  <a:gd name="T20" fmla="*/ 408 w 632"/>
                  <a:gd name="T21" fmla="*/ 236 h 824"/>
                  <a:gd name="T22" fmla="*/ 384 w 632"/>
                  <a:gd name="T23" fmla="*/ 260 h 824"/>
                  <a:gd name="T24" fmla="*/ 362 w 632"/>
                  <a:gd name="T25" fmla="*/ 256 h 824"/>
                  <a:gd name="T26" fmla="*/ 344 w 632"/>
                  <a:gd name="T27" fmla="*/ 234 h 824"/>
                  <a:gd name="T28" fmla="*/ 312 w 632"/>
                  <a:gd name="T29" fmla="*/ 154 h 824"/>
                  <a:gd name="T30" fmla="*/ 284 w 632"/>
                  <a:gd name="T31" fmla="*/ 18 h 824"/>
                  <a:gd name="T32" fmla="*/ 276 w 632"/>
                  <a:gd name="T33" fmla="*/ 18 h 824"/>
                  <a:gd name="T34" fmla="*/ 254 w 632"/>
                  <a:gd name="T35" fmla="*/ 64 h 824"/>
                  <a:gd name="T36" fmla="*/ 228 w 632"/>
                  <a:gd name="T37" fmla="*/ 90 h 824"/>
                  <a:gd name="T38" fmla="*/ 198 w 632"/>
                  <a:gd name="T39" fmla="*/ 100 h 824"/>
                  <a:gd name="T40" fmla="*/ 156 w 632"/>
                  <a:gd name="T41" fmla="*/ 96 h 824"/>
                  <a:gd name="T42" fmla="*/ 96 w 632"/>
                  <a:gd name="T43" fmla="*/ 66 h 824"/>
                  <a:gd name="T44" fmla="*/ 42 w 632"/>
                  <a:gd name="T45" fmla="*/ 18 h 824"/>
                  <a:gd name="T46" fmla="*/ 26 w 632"/>
                  <a:gd name="T47" fmla="*/ 14 h 824"/>
                  <a:gd name="T48" fmla="*/ 0 w 632"/>
                  <a:gd name="T49" fmla="*/ 456 h 824"/>
                  <a:gd name="T50" fmla="*/ 80 w 632"/>
                  <a:gd name="T51" fmla="*/ 482 h 824"/>
                  <a:gd name="T52" fmla="*/ 124 w 632"/>
                  <a:gd name="T53" fmla="*/ 506 h 824"/>
                  <a:gd name="T54" fmla="*/ 146 w 632"/>
                  <a:gd name="T55" fmla="*/ 536 h 824"/>
                  <a:gd name="T56" fmla="*/ 134 w 632"/>
                  <a:gd name="T57" fmla="*/ 568 h 824"/>
                  <a:gd name="T58" fmla="*/ 76 w 632"/>
                  <a:gd name="T59" fmla="*/ 604 h 824"/>
                  <a:gd name="T60" fmla="*/ 82 w 632"/>
                  <a:gd name="T61" fmla="*/ 616 h 824"/>
                  <a:gd name="T62" fmla="*/ 122 w 632"/>
                  <a:gd name="T63" fmla="*/ 630 h 824"/>
                  <a:gd name="T64" fmla="*/ 182 w 632"/>
                  <a:gd name="T65" fmla="*/ 626 h 824"/>
                  <a:gd name="T66" fmla="*/ 300 w 632"/>
                  <a:gd name="T67" fmla="*/ 610 h 824"/>
                  <a:gd name="T68" fmla="*/ 422 w 632"/>
                  <a:gd name="T69" fmla="*/ 616 h 824"/>
                  <a:gd name="T70" fmla="*/ 476 w 632"/>
                  <a:gd name="T71" fmla="*/ 630 h 824"/>
                  <a:gd name="T72" fmla="*/ 526 w 632"/>
                  <a:gd name="T73" fmla="*/ 674 h 824"/>
                  <a:gd name="T74" fmla="*/ 576 w 632"/>
                  <a:gd name="T75" fmla="*/ 748 h 824"/>
                  <a:gd name="T76" fmla="*/ 594 w 632"/>
                  <a:gd name="T77" fmla="*/ 796 h 824"/>
                  <a:gd name="T78" fmla="*/ 592 w 632"/>
                  <a:gd name="T79" fmla="*/ 818 h 824"/>
                  <a:gd name="T80" fmla="*/ 598 w 632"/>
                  <a:gd name="T81" fmla="*/ 824 h 824"/>
                  <a:gd name="T82" fmla="*/ 612 w 632"/>
                  <a:gd name="T83" fmla="*/ 822 h 824"/>
                  <a:gd name="T84" fmla="*/ 624 w 632"/>
                  <a:gd name="T85" fmla="*/ 808 h 824"/>
                  <a:gd name="T86" fmla="*/ 630 w 632"/>
                  <a:gd name="T87" fmla="*/ 796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32" h="824">
                    <a:moveTo>
                      <a:pt x="632" y="784"/>
                    </a:moveTo>
                    <a:lnTo>
                      <a:pt x="632" y="784"/>
                    </a:lnTo>
                    <a:lnTo>
                      <a:pt x="628" y="772"/>
                    </a:lnTo>
                    <a:lnTo>
                      <a:pt x="622" y="760"/>
                    </a:lnTo>
                    <a:lnTo>
                      <a:pt x="602" y="726"/>
                    </a:lnTo>
                    <a:lnTo>
                      <a:pt x="572" y="684"/>
                    </a:lnTo>
                    <a:lnTo>
                      <a:pt x="530" y="632"/>
                    </a:lnTo>
                    <a:lnTo>
                      <a:pt x="530" y="632"/>
                    </a:lnTo>
                    <a:lnTo>
                      <a:pt x="520" y="616"/>
                    </a:lnTo>
                    <a:lnTo>
                      <a:pt x="512" y="598"/>
                    </a:lnTo>
                    <a:lnTo>
                      <a:pt x="504" y="580"/>
                    </a:lnTo>
                    <a:lnTo>
                      <a:pt x="500" y="560"/>
                    </a:lnTo>
                    <a:lnTo>
                      <a:pt x="492" y="520"/>
                    </a:lnTo>
                    <a:lnTo>
                      <a:pt x="486" y="476"/>
                    </a:lnTo>
                    <a:lnTo>
                      <a:pt x="486" y="432"/>
                    </a:lnTo>
                    <a:lnTo>
                      <a:pt x="488" y="388"/>
                    </a:lnTo>
                    <a:lnTo>
                      <a:pt x="490" y="346"/>
                    </a:lnTo>
                    <a:lnTo>
                      <a:pt x="496" y="306"/>
                    </a:lnTo>
                    <a:lnTo>
                      <a:pt x="496" y="306"/>
                    </a:lnTo>
                    <a:lnTo>
                      <a:pt x="496" y="288"/>
                    </a:lnTo>
                    <a:lnTo>
                      <a:pt x="496" y="272"/>
                    </a:lnTo>
                    <a:lnTo>
                      <a:pt x="494" y="256"/>
                    </a:lnTo>
                    <a:lnTo>
                      <a:pt x="492" y="244"/>
                    </a:lnTo>
                    <a:lnTo>
                      <a:pt x="486" y="232"/>
                    </a:lnTo>
                    <a:lnTo>
                      <a:pt x="482" y="222"/>
                    </a:lnTo>
                    <a:lnTo>
                      <a:pt x="470" y="206"/>
                    </a:lnTo>
                    <a:lnTo>
                      <a:pt x="456" y="196"/>
                    </a:lnTo>
                    <a:lnTo>
                      <a:pt x="446" y="188"/>
                    </a:lnTo>
                    <a:lnTo>
                      <a:pt x="434" y="184"/>
                    </a:lnTo>
                    <a:lnTo>
                      <a:pt x="434" y="184"/>
                    </a:lnTo>
                    <a:lnTo>
                      <a:pt x="424" y="206"/>
                    </a:lnTo>
                    <a:lnTo>
                      <a:pt x="416" y="222"/>
                    </a:lnTo>
                    <a:lnTo>
                      <a:pt x="408" y="236"/>
                    </a:lnTo>
                    <a:lnTo>
                      <a:pt x="400" y="248"/>
                    </a:lnTo>
                    <a:lnTo>
                      <a:pt x="392" y="254"/>
                    </a:lnTo>
                    <a:lnTo>
                      <a:pt x="384" y="260"/>
                    </a:lnTo>
                    <a:lnTo>
                      <a:pt x="376" y="260"/>
                    </a:lnTo>
                    <a:lnTo>
                      <a:pt x="370" y="260"/>
                    </a:lnTo>
                    <a:lnTo>
                      <a:pt x="362" y="256"/>
                    </a:lnTo>
                    <a:lnTo>
                      <a:pt x="356" y="250"/>
                    </a:lnTo>
                    <a:lnTo>
                      <a:pt x="350" y="244"/>
                    </a:lnTo>
                    <a:lnTo>
                      <a:pt x="344" y="234"/>
                    </a:lnTo>
                    <a:lnTo>
                      <a:pt x="332" y="212"/>
                    </a:lnTo>
                    <a:lnTo>
                      <a:pt x="322" y="184"/>
                    </a:lnTo>
                    <a:lnTo>
                      <a:pt x="312" y="154"/>
                    </a:lnTo>
                    <a:lnTo>
                      <a:pt x="304" y="122"/>
                    </a:lnTo>
                    <a:lnTo>
                      <a:pt x="292" y="62"/>
                    </a:lnTo>
                    <a:lnTo>
                      <a:pt x="284" y="18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76" y="18"/>
                    </a:lnTo>
                    <a:lnTo>
                      <a:pt x="270" y="36"/>
                    </a:lnTo>
                    <a:lnTo>
                      <a:pt x="262" y="50"/>
                    </a:lnTo>
                    <a:lnTo>
                      <a:pt x="254" y="64"/>
                    </a:lnTo>
                    <a:lnTo>
                      <a:pt x="246" y="74"/>
                    </a:lnTo>
                    <a:lnTo>
                      <a:pt x="238" y="82"/>
                    </a:lnTo>
                    <a:lnTo>
                      <a:pt x="228" y="90"/>
                    </a:lnTo>
                    <a:lnTo>
                      <a:pt x="218" y="94"/>
                    </a:lnTo>
                    <a:lnTo>
                      <a:pt x="208" y="98"/>
                    </a:lnTo>
                    <a:lnTo>
                      <a:pt x="198" y="100"/>
                    </a:lnTo>
                    <a:lnTo>
                      <a:pt x="188" y="100"/>
                    </a:lnTo>
                    <a:lnTo>
                      <a:pt x="178" y="100"/>
                    </a:lnTo>
                    <a:lnTo>
                      <a:pt x="156" y="96"/>
                    </a:lnTo>
                    <a:lnTo>
                      <a:pt x="136" y="88"/>
                    </a:lnTo>
                    <a:lnTo>
                      <a:pt x="116" y="78"/>
                    </a:lnTo>
                    <a:lnTo>
                      <a:pt x="96" y="66"/>
                    </a:lnTo>
                    <a:lnTo>
                      <a:pt x="80" y="52"/>
                    </a:lnTo>
                    <a:lnTo>
                      <a:pt x="64" y="40"/>
                    </a:lnTo>
                    <a:lnTo>
                      <a:pt x="42" y="1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26" y="14"/>
                    </a:lnTo>
                    <a:lnTo>
                      <a:pt x="18" y="16"/>
                    </a:lnTo>
                    <a:lnTo>
                      <a:pt x="0" y="20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42" y="468"/>
                    </a:lnTo>
                    <a:lnTo>
                      <a:pt x="80" y="482"/>
                    </a:lnTo>
                    <a:lnTo>
                      <a:pt x="96" y="490"/>
                    </a:lnTo>
                    <a:lnTo>
                      <a:pt x="112" y="498"/>
                    </a:lnTo>
                    <a:lnTo>
                      <a:pt x="124" y="506"/>
                    </a:lnTo>
                    <a:lnTo>
                      <a:pt x="136" y="516"/>
                    </a:lnTo>
                    <a:lnTo>
                      <a:pt x="142" y="526"/>
                    </a:lnTo>
                    <a:lnTo>
                      <a:pt x="146" y="536"/>
                    </a:lnTo>
                    <a:lnTo>
                      <a:pt x="146" y="546"/>
                    </a:lnTo>
                    <a:lnTo>
                      <a:pt x="142" y="556"/>
                    </a:lnTo>
                    <a:lnTo>
                      <a:pt x="134" y="568"/>
                    </a:lnTo>
                    <a:lnTo>
                      <a:pt x="120" y="580"/>
                    </a:lnTo>
                    <a:lnTo>
                      <a:pt x="100" y="592"/>
                    </a:lnTo>
                    <a:lnTo>
                      <a:pt x="76" y="604"/>
                    </a:lnTo>
                    <a:lnTo>
                      <a:pt x="76" y="604"/>
                    </a:lnTo>
                    <a:lnTo>
                      <a:pt x="78" y="610"/>
                    </a:lnTo>
                    <a:lnTo>
                      <a:pt x="82" y="616"/>
                    </a:lnTo>
                    <a:lnTo>
                      <a:pt x="90" y="622"/>
                    </a:lnTo>
                    <a:lnTo>
                      <a:pt x="104" y="626"/>
                    </a:lnTo>
                    <a:lnTo>
                      <a:pt x="122" y="630"/>
                    </a:lnTo>
                    <a:lnTo>
                      <a:pt x="148" y="630"/>
                    </a:lnTo>
                    <a:lnTo>
                      <a:pt x="182" y="626"/>
                    </a:lnTo>
                    <a:lnTo>
                      <a:pt x="182" y="626"/>
                    </a:lnTo>
                    <a:lnTo>
                      <a:pt x="220" y="620"/>
                    </a:lnTo>
                    <a:lnTo>
                      <a:pt x="260" y="614"/>
                    </a:lnTo>
                    <a:lnTo>
                      <a:pt x="300" y="610"/>
                    </a:lnTo>
                    <a:lnTo>
                      <a:pt x="342" y="610"/>
                    </a:lnTo>
                    <a:lnTo>
                      <a:pt x="382" y="610"/>
                    </a:lnTo>
                    <a:lnTo>
                      <a:pt x="422" y="616"/>
                    </a:lnTo>
                    <a:lnTo>
                      <a:pt x="440" y="620"/>
                    </a:lnTo>
                    <a:lnTo>
                      <a:pt x="458" y="624"/>
                    </a:lnTo>
                    <a:lnTo>
                      <a:pt x="476" y="630"/>
                    </a:lnTo>
                    <a:lnTo>
                      <a:pt x="492" y="636"/>
                    </a:lnTo>
                    <a:lnTo>
                      <a:pt x="492" y="636"/>
                    </a:lnTo>
                    <a:lnTo>
                      <a:pt x="526" y="674"/>
                    </a:lnTo>
                    <a:lnTo>
                      <a:pt x="544" y="698"/>
                    </a:lnTo>
                    <a:lnTo>
                      <a:pt x="562" y="722"/>
                    </a:lnTo>
                    <a:lnTo>
                      <a:pt x="576" y="748"/>
                    </a:lnTo>
                    <a:lnTo>
                      <a:pt x="588" y="772"/>
                    </a:lnTo>
                    <a:lnTo>
                      <a:pt x="590" y="784"/>
                    </a:lnTo>
                    <a:lnTo>
                      <a:pt x="594" y="796"/>
                    </a:lnTo>
                    <a:lnTo>
                      <a:pt x="594" y="806"/>
                    </a:lnTo>
                    <a:lnTo>
                      <a:pt x="592" y="818"/>
                    </a:lnTo>
                    <a:lnTo>
                      <a:pt x="592" y="818"/>
                    </a:lnTo>
                    <a:lnTo>
                      <a:pt x="592" y="822"/>
                    </a:lnTo>
                    <a:lnTo>
                      <a:pt x="594" y="824"/>
                    </a:lnTo>
                    <a:lnTo>
                      <a:pt x="598" y="824"/>
                    </a:lnTo>
                    <a:lnTo>
                      <a:pt x="598" y="824"/>
                    </a:lnTo>
                    <a:lnTo>
                      <a:pt x="602" y="824"/>
                    </a:lnTo>
                    <a:lnTo>
                      <a:pt x="612" y="822"/>
                    </a:lnTo>
                    <a:lnTo>
                      <a:pt x="616" y="818"/>
                    </a:lnTo>
                    <a:lnTo>
                      <a:pt x="620" y="814"/>
                    </a:lnTo>
                    <a:lnTo>
                      <a:pt x="624" y="808"/>
                    </a:lnTo>
                    <a:lnTo>
                      <a:pt x="626" y="800"/>
                    </a:lnTo>
                    <a:lnTo>
                      <a:pt x="626" y="800"/>
                    </a:lnTo>
                    <a:lnTo>
                      <a:pt x="630" y="796"/>
                    </a:lnTo>
                    <a:lnTo>
                      <a:pt x="632" y="792"/>
                    </a:lnTo>
                    <a:lnTo>
                      <a:pt x="632" y="78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white"/>
                  </a:solidFill>
                  <a:latin typeface="Century Schoolbook" pitchFamily="18" charset="0"/>
                </a:endParaRPr>
              </a:p>
            </p:txBody>
          </p:sp>
          <p:sp>
            <p:nvSpPr>
              <p:cNvPr id="90" name="Freeform 47"/>
              <p:cNvSpPr>
                <a:spLocks noChangeAspect="1"/>
              </p:cNvSpPr>
              <p:nvPr/>
            </p:nvSpPr>
            <p:spPr bwMode="auto">
              <a:xfrm>
                <a:off x="1" y="2438400"/>
                <a:ext cx="453574" cy="852529"/>
              </a:xfrm>
              <a:custGeom>
                <a:avLst/>
                <a:gdLst>
                  <a:gd name="T0" fmla="*/ 194 w 382"/>
                  <a:gd name="T1" fmla="*/ 442 h 718"/>
                  <a:gd name="T2" fmla="*/ 238 w 382"/>
                  <a:gd name="T3" fmla="*/ 410 h 718"/>
                  <a:gd name="T4" fmla="*/ 264 w 382"/>
                  <a:gd name="T5" fmla="*/ 368 h 718"/>
                  <a:gd name="T6" fmla="*/ 270 w 382"/>
                  <a:gd name="T7" fmla="*/ 334 h 718"/>
                  <a:gd name="T8" fmla="*/ 292 w 382"/>
                  <a:gd name="T9" fmla="*/ 278 h 718"/>
                  <a:gd name="T10" fmla="*/ 310 w 382"/>
                  <a:gd name="T11" fmla="*/ 250 h 718"/>
                  <a:gd name="T12" fmla="*/ 248 w 382"/>
                  <a:gd name="T13" fmla="*/ 258 h 718"/>
                  <a:gd name="T14" fmla="*/ 212 w 382"/>
                  <a:gd name="T15" fmla="*/ 242 h 718"/>
                  <a:gd name="T16" fmla="*/ 194 w 382"/>
                  <a:gd name="T17" fmla="*/ 212 h 718"/>
                  <a:gd name="T18" fmla="*/ 194 w 382"/>
                  <a:gd name="T19" fmla="*/ 160 h 718"/>
                  <a:gd name="T20" fmla="*/ 200 w 382"/>
                  <a:gd name="T21" fmla="*/ 140 h 718"/>
                  <a:gd name="T22" fmla="*/ 200 w 382"/>
                  <a:gd name="T23" fmla="*/ 110 h 718"/>
                  <a:gd name="T24" fmla="*/ 184 w 382"/>
                  <a:gd name="T25" fmla="*/ 72 h 718"/>
                  <a:gd name="T26" fmla="*/ 158 w 382"/>
                  <a:gd name="T27" fmla="*/ 50 h 718"/>
                  <a:gd name="T28" fmla="*/ 80 w 382"/>
                  <a:gd name="T29" fmla="*/ 0 h 718"/>
                  <a:gd name="T30" fmla="*/ 84 w 382"/>
                  <a:gd name="T31" fmla="*/ 6 h 718"/>
                  <a:gd name="T32" fmla="*/ 96 w 382"/>
                  <a:gd name="T33" fmla="*/ 38 h 718"/>
                  <a:gd name="T34" fmla="*/ 94 w 382"/>
                  <a:gd name="T35" fmla="*/ 70 h 718"/>
                  <a:gd name="T36" fmla="*/ 80 w 382"/>
                  <a:gd name="T37" fmla="*/ 66 h 718"/>
                  <a:gd name="T38" fmla="*/ 48 w 382"/>
                  <a:gd name="T39" fmla="*/ 82 h 718"/>
                  <a:gd name="T40" fmla="*/ 34 w 382"/>
                  <a:gd name="T41" fmla="*/ 106 h 718"/>
                  <a:gd name="T42" fmla="*/ 26 w 382"/>
                  <a:gd name="T43" fmla="*/ 138 h 718"/>
                  <a:gd name="T44" fmla="*/ 24 w 382"/>
                  <a:gd name="T45" fmla="*/ 194 h 718"/>
                  <a:gd name="T46" fmla="*/ 22 w 382"/>
                  <a:gd name="T47" fmla="*/ 204 h 718"/>
                  <a:gd name="T48" fmla="*/ 20 w 382"/>
                  <a:gd name="T49" fmla="*/ 202 h 718"/>
                  <a:gd name="T50" fmla="*/ 0 w 382"/>
                  <a:gd name="T51" fmla="*/ 662 h 718"/>
                  <a:gd name="T52" fmla="*/ 30 w 382"/>
                  <a:gd name="T53" fmla="*/ 636 h 718"/>
                  <a:gd name="T54" fmla="*/ 80 w 382"/>
                  <a:gd name="T55" fmla="*/ 606 h 718"/>
                  <a:gd name="T56" fmla="*/ 108 w 382"/>
                  <a:gd name="T57" fmla="*/ 586 h 718"/>
                  <a:gd name="T58" fmla="*/ 132 w 382"/>
                  <a:gd name="T59" fmla="*/ 542 h 718"/>
                  <a:gd name="T60" fmla="*/ 144 w 382"/>
                  <a:gd name="T61" fmla="*/ 484 h 718"/>
                  <a:gd name="T62" fmla="*/ 220 w 382"/>
                  <a:gd name="T63" fmla="*/ 544 h 718"/>
                  <a:gd name="T64" fmla="*/ 300 w 382"/>
                  <a:gd name="T65" fmla="*/ 626 h 718"/>
                  <a:gd name="T66" fmla="*/ 330 w 382"/>
                  <a:gd name="T67" fmla="*/ 678 h 718"/>
                  <a:gd name="T68" fmla="*/ 336 w 382"/>
                  <a:gd name="T69" fmla="*/ 710 h 718"/>
                  <a:gd name="T70" fmla="*/ 340 w 382"/>
                  <a:gd name="T71" fmla="*/ 718 h 718"/>
                  <a:gd name="T72" fmla="*/ 352 w 382"/>
                  <a:gd name="T73" fmla="*/ 716 h 718"/>
                  <a:gd name="T74" fmla="*/ 372 w 382"/>
                  <a:gd name="T75" fmla="*/ 698 h 718"/>
                  <a:gd name="T76" fmla="*/ 376 w 382"/>
                  <a:gd name="T77" fmla="*/ 680 h 718"/>
                  <a:gd name="T78" fmla="*/ 382 w 382"/>
                  <a:gd name="T79" fmla="*/ 666 h 718"/>
                  <a:gd name="T80" fmla="*/ 372 w 382"/>
                  <a:gd name="T81" fmla="*/ 644 h 718"/>
                  <a:gd name="T82" fmla="*/ 318 w 382"/>
                  <a:gd name="T83" fmla="*/ 582 h 718"/>
                  <a:gd name="T84" fmla="*/ 170 w 382"/>
                  <a:gd name="T85" fmla="*/ 452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2" h="718">
                    <a:moveTo>
                      <a:pt x="170" y="452"/>
                    </a:moveTo>
                    <a:lnTo>
                      <a:pt x="170" y="452"/>
                    </a:lnTo>
                    <a:lnTo>
                      <a:pt x="194" y="442"/>
                    </a:lnTo>
                    <a:lnTo>
                      <a:pt x="208" y="434"/>
                    </a:lnTo>
                    <a:lnTo>
                      <a:pt x="224" y="424"/>
                    </a:lnTo>
                    <a:lnTo>
                      <a:pt x="238" y="410"/>
                    </a:lnTo>
                    <a:lnTo>
                      <a:pt x="250" y="396"/>
                    </a:lnTo>
                    <a:lnTo>
                      <a:pt x="260" y="378"/>
                    </a:lnTo>
                    <a:lnTo>
                      <a:pt x="264" y="368"/>
                    </a:lnTo>
                    <a:lnTo>
                      <a:pt x="266" y="358"/>
                    </a:lnTo>
                    <a:lnTo>
                      <a:pt x="266" y="358"/>
                    </a:lnTo>
                    <a:lnTo>
                      <a:pt x="270" y="334"/>
                    </a:lnTo>
                    <a:lnTo>
                      <a:pt x="276" y="312"/>
                    </a:lnTo>
                    <a:lnTo>
                      <a:pt x="284" y="294"/>
                    </a:lnTo>
                    <a:lnTo>
                      <a:pt x="292" y="278"/>
                    </a:lnTo>
                    <a:lnTo>
                      <a:pt x="304" y="256"/>
                    </a:lnTo>
                    <a:lnTo>
                      <a:pt x="310" y="250"/>
                    </a:lnTo>
                    <a:lnTo>
                      <a:pt x="310" y="250"/>
                    </a:lnTo>
                    <a:lnTo>
                      <a:pt x="286" y="256"/>
                    </a:lnTo>
                    <a:lnTo>
                      <a:pt x="266" y="258"/>
                    </a:lnTo>
                    <a:lnTo>
                      <a:pt x="248" y="258"/>
                    </a:lnTo>
                    <a:lnTo>
                      <a:pt x="234" y="254"/>
                    </a:lnTo>
                    <a:lnTo>
                      <a:pt x="220" y="250"/>
                    </a:lnTo>
                    <a:lnTo>
                      <a:pt x="212" y="242"/>
                    </a:lnTo>
                    <a:lnTo>
                      <a:pt x="204" y="234"/>
                    </a:lnTo>
                    <a:lnTo>
                      <a:pt x="198" y="224"/>
                    </a:lnTo>
                    <a:lnTo>
                      <a:pt x="194" y="212"/>
                    </a:lnTo>
                    <a:lnTo>
                      <a:pt x="192" y="202"/>
                    </a:lnTo>
                    <a:lnTo>
                      <a:pt x="190" y="180"/>
                    </a:lnTo>
                    <a:lnTo>
                      <a:pt x="194" y="160"/>
                    </a:lnTo>
                    <a:lnTo>
                      <a:pt x="198" y="148"/>
                    </a:lnTo>
                    <a:lnTo>
                      <a:pt x="198" y="148"/>
                    </a:lnTo>
                    <a:lnTo>
                      <a:pt x="200" y="140"/>
                    </a:lnTo>
                    <a:lnTo>
                      <a:pt x="202" y="130"/>
                    </a:lnTo>
                    <a:lnTo>
                      <a:pt x="202" y="120"/>
                    </a:lnTo>
                    <a:lnTo>
                      <a:pt x="200" y="110"/>
                    </a:lnTo>
                    <a:lnTo>
                      <a:pt x="194" y="90"/>
                    </a:lnTo>
                    <a:lnTo>
                      <a:pt x="188" y="80"/>
                    </a:lnTo>
                    <a:lnTo>
                      <a:pt x="184" y="72"/>
                    </a:lnTo>
                    <a:lnTo>
                      <a:pt x="184" y="72"/>
                    </a:lnTo>
                    <a:lnTo>
                      <a:pt x="174" y="64"/>
                    </a:lnTo>
                    <a:lnTo>
                      <a:pt x="158" y="50"/>
                    </a:lnTo>
                    <a:lnTo>
                      <a:pt x="120" y="22"/>
                    </a:lnTo>
                    <a:lnTo>
                      <a:pt x="88" y="4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90" y="16"/>
                    </a:lnTo>
                    <a:lnTo>
                      <a:pt x="94" y="28"/>
                    </a:lnTo>
                    <a:lnTo>
                      <a:pt x="96" y="38"/>
                    </a:lnTo>
                    <a:lnTo>
                      <a:pt x="98" y="48"/>
                    </a:lnTo>
                    <a:lnTo>
                      <a:pt x="96" y="64"/>
                    </a:lnTo>
                    <a:lnTo>
                      <a:pt x="94" y="70"/>
                    </a:lnTo>
                    <a:lnTo>
                      <a:pt x="94" y="70"/>
                    </a:lnTo>
                    <a:lnTo>
                      <a:pt x="88" y="68"/>
                    </a:lnTo>
                    <a:lnTo>
                      <a:pt x="80" y="66"/>
                    </a:lnTo>
                    <a:lnTo>
                      <a:pt x="70" y="68"/>
                    </a:lnTo>
                    <a:lnTo>
                      <a:pt x="58" y="72"/>
                    </a:lnTo>
                    <a:lnTo>
                      <a:pt x="48" y="82"/>
                    </a:lnTo>
                    <a:lnTo>
                      <a:pt x="44" y="88"/>
                    </a:lnTo>
                    <a:lnTo>
                      <a:pt x="38" y="96"/>
                    </a:lnTo>
                    <a:lnTo>
                      <a:pt x="34" y="106"/>
                    </a:lnTo>
                    <a:lnTo>
                      <a:pt x="30" y="118"/>
                    </a:lnTo>
                    <a:lnTo>
                      <a:pt x="30" y="118"/>
                    </a:lnTo>
                    <a:lnTo>
                      <a:pt x="26" y="138"/>
                    </a:lnTo>
                    <a:lnTo>
                      <a:pt x="24" y="154"/>
                    </a:lnTo>
                    <a:lnTo>
                      <a:pt x="24" y="180"/>
                    </a:lnTo>
                    <a:lnTo>
                      <a:pt x="24" y="194"/>
                    </a:lnTo>
                    <a:lnTo>
                      <a:pt x="24" y="202"/>
                    </a:lnTo>
                    <a:lnTo>
                      <a:pt x="24" y="202"/>
                    </a:lnTo>
                    <a:lnTo>
                      <a:pt x="22" y="204"/>
                    </a:lnTo>
                    <a:lnTo>
                      <a:pt x="20" y="204"/>
                    </a:lnTo>
                    <a:lnTo>
                      <a:pt x="20" y="202"/>
                    </a:lnTo>
                    <a:lnTo>
                      <a:pt x="20" y="202"/>
                    </a:lnTo>
                    <a:lnTo>
                      <a:pt x="16" y="194"/>
                    </a:lnTo>
                    <a:lnTo>
                      <a:pt x="0" y="146"/>
                    </a:lnTo>
                    <a:lnTo>
                      <a:pt x="0" y="662"/>
                    </a:lnTo>
                    <a:lnTo>
                      <a:pt x="0" y="662"/>
                    </a:lnTo>
                    <a:lnTo>
                      <a:pt x="12" y="650"/>
                    </a:lnTo>
                    <a:lnTo>
                      <a:pt x="30" y="636"/>
                    </a:lnTo>
                    <a:lnTo>
                      <a:pt x="52" y="620"/>
                    </a:lnTo>
                    <a:lnTo>
                      <a:pt x="80" y="606"/>
                    </a:lnTo>
                    <a:lnTo>
                      <a:pt x="80" y="606"/>
                    </a:lnTo>
                    <a:lnTo>
                      <a:pt x="90" y="600"/>
                    </a:lnTo>
                    <a:lnTo>
                      <a:pt x="100" y="594"/>
                    </a:lnTo>
                    <a:lnTo>
                      <a:pt x="108" y="586"/>
                    </a:lnTo>
                    <a:lnTo>
                      <a:pt x="114" y="578"/>
                    </a:lnTo>
                    <a:lnTo>
                      <a:pt x="126" y="560"/>
                    </a:lnTo>
                    <a:lnTo>
                      <a:pt x="132" y="542"/>
                    </a:lnTo>
                    <a:lnTo>
                      <a:pt x="138" y="524"/>
                    </a:lnTo>
                    <a:lnTo>
                      <a:pt x="142" y="508"/>
                    </a:lnTo>
                    <a:lnTo>
                      <a:pt x="144" y="484"/>
                    </a:lnTo>
                    <a:lnTo>
                      <a:pt x="144" y="484"/>
                    </a:lnTo>
                    <a:lnTo>
                      <a:pt x="188" y="518"/>
                    </a:lnTo>
                    <a:lnTo>
                      <a:pt x="220" y="544"/>
                    </a:lnTo>
                    <a:lnTo>
                      <a:pt x="254" y="576"/>
                    </a:lnTo>
                    <a:lnTo>
                      <a:pt x="286" y="610"/>
                    </a:lnTo>
                    <a:lnTo>
                      <a:pt x="300" y="626"/>
                    </a:lnTo>
                    <a:lnTo>
                      <a:pt x="312" y="644"/>
                    </a:lnTo>
                    <a:lnTo>
                      <a:pt x="322" y="662"/>
                    </a:lnTo>
                    <a:lnTo>
                      <a:pt x="330" y="678"/>
                    </a:lnTo>
                    <a:lnTo>
                      <a:pt x="336" y="694"/>
                    </a:lnTo>
                    <a:lnTo>
                      <a:pt x="336" y="710"/>
                    </a:lnTo>
                    <a:lnTo>
                      <a:pt x="336" y="710"/>
                    </a:lnTo>
                    <a:lnTo>
                      <a:pt x="336" y="712"/>
                    </a:lnTo>
                    <a:lnTo>
                      <a:pt x="336" y="716"/>
                    </a:lnTo>
                    <a:lnTo>
                      <a:pt x="340" y="718"/>
                    </a:lnTo>
                    <a:lnTo>
                      <a:pt x="346" y="718"/>
                    </a:lnTo>
                    <a:lnTo>
                      <a:pt x="346" y="718"/>
                    </a:lnTo>
                    <a:lnTo>
                      <a:pt x="352" y="716"/>
                    </a:lnTo>
                    <a:lnTo>
                      <a:pt x="362" y="710"/>
                    </a:lnTo>
                    <a:lnTo>
                      <a:pt x="368" y="706"/>
                    </a:lnTo>
                    <a:lnTo>
                      <a:pt x="372" y="698"/>
                    </a:lnTo>
                    <a:lnTo>
                      <a:pt x="376" y="690"/>
                    </a:lnTo>
                    <a:lnTo>
                      <a:pt x="376" y="680"/>
                    </a:lnTo>
                    <a:lnTo>
                      <a:pt x="376" y="680"/>
                    </a:lnTo>
                    <a:lnTo>
                      <a:pt x="378" y="674"/>
                    </a:lnTo>
                    <a:lnTo>
                      <a:pt x="380" y="670"/>
                    </a:lnTo>
                    <a:lnTo>
                      <a:pt x="382" y="666"/>
                    </a:lnTo>
                    <a:lnTo>
                      <a:pt x="380" y="658"/>
                    </a:lnTo>
                    <a:lnTo>
                      <a:pt x="380" y="658"/>
                    </a:lnTo>
                    <a:lnTo>
                      <a:pt x="372" y="644"/>
                    </a:lnTo>
                    <a:lnTo>
                      <a:pt x="358" y="626"/>
                    </a:lnTo>
                    <a:lnTo>
                      <a:pt x="340" y="606"/>
                    </a:lnTo>
                    <a:lnTo>
                      <a:pt x="318" y="582"/>
                    </a:lnTo>
                    <a:lnTo>
                      <a:pt x="290" y="554"/>
                    </a:lnTo>
                    <a:lnTo>
                      <a:pt x="256" y="524"/>
                    </a:lnTo>
                    <a:lnTo>
                      <a:pt x="170" y="452"/>
                    </a:lnTo>
                    <a:lnTo>
                      <a:pt x="170" y="45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white"/>
                  </a:solidFill>
                  <a:latin typeface="Century Schoolbook" pitchFamily="18" charset="0"/>
                </a:endParaRPr>
              </a:p>
            </p:txBody>
          </p:sp>
          <p:sp>
            <p:nvSpPr>
              <p:cNvPr id="91" name="Freeform 23"/>
              <p:cNvSpPr>
                <a:spLocks noChangeAspect="1"/>
              </p:cNvSpPr>
              <p:nvPr/>
            </p:nvSpPr>
            <p:spPr bwMode="auto">
              <a:xfrm>
                <a:off x="8551334" y="6180666"/>
                <a:ext cx="592666" cy="677333"/>
              </a:xfrm>
              <a:custGeom>
                <a:avLst/>
                <a:gdLst>
                  <a:gd name="T0" fmla="*/ 536 w 560"/>
                  <a:gd name="T1" fmla="*/ 100 h 640"/>
                  <a:gd name="T2" fmla="*/ 496 w 560"/>
                  <a:gd name="T3" fmla="*/ 106 h 640"/>
                  <a:gd name="T4" fmla="*/ 456 w 560"/>
                  <a:gd name="T5" fmla="*/ 118 h 640"/>
                  <a:gd name="T6" fmla="*/ 438 w 560"/>
                  <a:gd name="T7" fmla="*/ 110 h 640"/>
                  <a:gd name="T8" fmla="*/ 436 w 560"/>
                  <a:gd name="T9" fmla="*/ 82 h 640"/>
                  <a:gd name="T10" fmla="*/ 428 w 560"/>
                  <a:gd name="T11" fmla="*/ 76 h 640"/>
                  <a:gd name="T12" fmla="*/ 360 w 560"/>
                  <a:gd name="T13" fmla="*/ 146 h 640"/>
                  <a:gd name="T14" fmla="*/ 328 w 560"/>
                  <a:gd name="T15" fmla="*/ 192 h 640"/>
                  <a:gd name="T16" fmla="*/ 290 w 560"/>
                  <a:gd name="T17" fmla="*/ 108 h 640"/>
                  <a:gd name="T18" fmla="*/ 274 w 560"/>
                  <a:gd name="T19" fmla="*/ 38 h 640"/>
                  <a:gd name="T20" fmla="*/ 280 w 560"/>
                  <a:gd name="T21" fmla="*/ 6 h 640"/>
                  <a:gd name="T22" fmla="*/ 280 w 560"/>
                  <a:gd name="T23" fmla="*/ 2 h 640"/>
                  <a:gd name="T24" fmla="*/ 262 w 560"/>
                  <a:gd name="T25" fmla="*/ 0 h 640"/>
                  <a:gd name="T26" fmla="*/ 248 w 560"/>
                  <a:gd name="T27" fmla="*/ 14 h 640"/>
                  <a:gd name="T28" fmla="*/ 244 w 560"/>
                  <a:gd name="T29" fmla="*/ 18 h 640"/>
                  <a:gd name="T30" fmla="*/ 240 w 560"/>
                  <a:gd name="T31" fmla="*/ 26 h 640"/>
                  <a:gd name="T32" fmla="*/ 254 w 560"/>
                  <a:gd name="T33" fmla="*/ 88 h 640"/>
                  <a:gd name="T34" fmla="*/ 304 w 560"/>
                  <a:gd name="T35" fmla="*/ 204 h 640"/>
                  <a:gd name="T36" fmla="*/ 222 w 560"/>
                  <a:gd name="T37" fmla="*/ 206 h 640"/>
                  <a:gd name="T38" fmla="*/ 136 w 560"/>
                  <a:gd name="T39" fmla="*/ 224 h 640"/>
                  <a:gd name="T40" fmla="*/ 164 w 560"/>
                  <a:gd name="T41" fmla="*/ 234 h 640"/>
                  <a:gd name="T42" fmla="*/ 178 w 560"/>
                  <a:gd name="T43" fmla="*/ 254 h 640"/>
                  <a:gd name="T44" fmla="*/ 166 w 560"/>
                  <a:gd name="T45" fmla="*/ 272 h 640"/>
                  <a:gd name="T46" fmla="*/ 122 w 560"/>
                  <a:gd name="T47" fmla="*/ 300 h 640"/>
                  <a:gd name="T48" fmla="*/ 90 w 560"/>
                  <a:gd name="T49" fmla="*/ 348 h 640"/>
                  <a:gd name="T50" fmla="*/ 22 w 560"/>
                  <a:gd name="T51" fmla="*/ 414 h 640"/>
                  <a:gd name="T52" fmla="*/ 0 w 560"/>
                  <a:gd name="T53" fmla="*/ 430 h 640"/>
                  <a:gd name="T54" fmla="*/ 102 w 560"/>
                  <a:gd name="T55" fmla="*/ 404 h 640"/>
                  <a:gd name="T56" fmla="*/ 136 w 560"/>
                  <a:gd name="T57" fmla="*/ 406 h 640"/>
                  <a:gd name="T58" fmla="*/ 152 w 560"/>
                  <a:gd name="T59" fmla="*/ 418 h 640"/>
                  <a:gd name="T60" fmla="*/ 156 w 560"/>
                  <a:gd name="T61" fmla="*/ 438 h 640"/>
                  <a:gd name="T62" fmla="*/ 138 w 560"/>
                  <a:gd name="T63" fmla="*/ 486 h 640"/>
                  <a:gd name="T64" fmla="*/ 90 w 560"/>
                  <a:gd name="T65" fmla="*/ 550 h 640"/>
                  <a:gd name="T66" fmla="*/ 126 w 560"/>
                  <a:gd name="T67" fmla="*/ 542 h 640"/>
                  <a:gd name="T68" fmla="*/ 158 w 560"/>
                  <a:gd name="T69" fmla="*/ 550 h 640"/>
                  <a:gd name="T70" fmla="*/ 170 w 560"/>
                  <a:gd name="T71" fmla="*/ 572 h 640"/>
                  <a:gd name="T72" fmla="*/ 168 w 560"/>
                  <a:gd name="T73" fmla="*/ 626 h 640"/>
                  <a:gd name="T74" fmla="*/ 186 w 560"/>
                  <a:gd name="T75" fmla="*/ 626 h 640"/>
                  <a:gd name="T76" fmla="*/ 280 w 560"/>
                  <a:gd name="T77" fmla="*/ 640 h 640"/>
                  <a:gd name="T78" fmla="*/ 310 w 560"/>
                  <a:gd name="T79" fmla="*/ 628 h 640"/>
                  <a:gd name="T80" fmla="*/ 322 w 560"/>
                  <a:gd name="T81" fmla="*/ 628 h 640"/>
                  <a:gd name="T82" fmla="*/ 330 w 560"/>
                  <a:gd name="T83" fmla="*/ 580 h 640"/>
                  <a:gd name="T84" fmla="*/ 346 w 560"/>
                  <a:gd name="T85" fmla="*/ 526 h 640"/>
                  <a:gd name="T86" fmla="*/ 354 w 560"/>
                  <a:gd name="T87" fmla="*/ 526 h 640"/>
                  <a:gd name="T88" fmla="*/ 358 w 560"/>
                  <a:gd name="T89" fmla="*/ 534 h 640"/>
                  <a:gd name="T90" fmla="*/ 364 w 560"/>
                  <a:gd name="T91" fmla="*/ 584 h 640"/>
                  <a:gd name="T92" fmla="*/ 424 w 560"/>
                  <a:gd name="T93" fmla="*/ 640 h 640"/>
                  <a:gd name="T94" fmla="*/ 438 w 560"/>
                  <a:gd name="T95" fmla="*/ 624 h 640"/>
                  <a:gd name="T96" fmla="*/ 458 w 560"/>
                  <a:gd name="T97" fmla="*/ 622 h 640"/>
                  <a:gd name="T98" fmla="*/ 474 w 560"/>
                  <a:gd name="T99" fmla="*/ 64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60" h="640">
                    <a:moveTo>
                      <a:pt x="560" y="100"/>
                    </a:moveTo>
                    <a:lnTo>
                      <a:pt x="560" y="100"/>
                    </a:lnTo>
                    <a:lnTo>
                      <a:pt x="536" y="100"/>
                    </a:lnTo>
                    <a:lnTo>
                      <a:pt x="512" y="98"/>
                    </a:lnTo>
                    <a:lnTo>
                      <a:pt x="512" y="98"/>
                    </a:lnTo>
                    <a:lnTo>
                      <a:pt x="496" y="106"/>
                    </a:lnTo>
                    <a:lnTo>
                      <a:pt x="480" y="114"/>
                    </a:lnTo>
                    <a:lnTo>
                      <a:pt x="464" y="118"/>
                    </a:lnTo>
                    <a:lnTo>
                      <a:pt x="456" y="118"/>
                    </a:lnTo>
                    <a:lnTo>
                      <a:pt x="448" y="118"/>
                    </a:lnTo>
                    <a:lnTo>
                      <a:pt x="442" y="116"/>
                    </a:lnTo>
                    <a:lnTo>
                      <a:pt x="438" y="110"/>
                    </a:lnTo>
                    <a:lnTo>
                      <a:pt x="436" y="104"/>
                    </a:lnTo>
                    <a:lnTo>
                      <a:pt x="434" y="94"/>
                    </a:lnTo>
                    <a:lnTo>
                      <a:pt x="436" y="82"/>
                    </a:lnTo>
                    <a:lnTo>
                      <a:pt x="442" y="66"/>
                    </a:lnTo>
                    <a:lnTo>
                      <a:pt x="442" y="66"/>
                    </a:lnTo>
                    <a:lnTo>
                      <a:pt x="428" y="76"/>
                    </a:lnTo>
                    <a:lnTo>
                      <a:pt x="396" y="106"/>
                    </a:lnTo>
                    <a:lnTo>
                      <a:pt x="378" y="126"/>
                    </a:lnTo>
                    <a:lnTo>
                      <a:pt x="360" y="146"/>
                    </a:lnTo>
                    <a:lnTo>
                      <a:pt x="342" y="170"/>
                    </a:lnTo>
                    <a:lnTo>
                      <a:pt x="328" y="192"/>
                    </a:lnTo>
                    <a:lnTo>
                      <a:pt x="328" y="192"/>
                    </a:lnTo>
                    <a:lnTo>
                      <a:pt x="312" y="160"/>
                    </a:lnTo>
                    <a:lnTo>
                      <a:pt x="300" y="134"/>
                    </a:lnTo>
                    <a:lnTo>
                      <a:pt x="290" y="108"/>
                    </a:lnTo>
                    <a:lnTo>
                      <a:pt x="280" y="80"/>
                    </a:lnTo>
                    <a:lnTo>
                      <a:pt x="276" y="52"/>
                    </a:lnTo>
                    <a:lnTo>
                      <a:pt x="274" y="38"/>
                    </a:lnTo>
                    <a:lnTo>
                      <a:pt x="274" y="26"/>
                    </a:lnTo>
                    <a:lnTo>
                      <a:pt x="276" y="16"/>
                    </a:lnTo>
                    <a:lnTo>
                      <a:pt x="280" y="6"/>
                    </a:lnTo>
                    <a:lnTo>
                      <a:pt x="280" y="6"/>
                    </a:lnTo>
                    <a:lnTo>
                      <a:pt x="282" y="4"/>
                    </a:lnTo>
                    <a:lnTo>
                      <a:pt x="280" y="2"/>
                    </a:lnTo>
                    <a:lnTo>
                      <a:pt x="280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54" y="4"/>
                    </a:lnTo>
                    <a:lnTo>
                      <a:pt x="252" y="8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6" y="16"/>
                    </a:lnTo>
                    <a:lnTo>
                      <a:pt x="244" y="18"/>
                    </a:lnTo>
                    <a:lnTo>
                      <a:pt x="242" y="20"/>
                    </a:lnTo>
                    <a:lnTo>
                      <a:pt x="240" y="26"/>
                    </a:lnTo>
                    <a:lnTo>
                      <a:pt x="240" y="26"/>
                    </a:lnTo>
                    <a:lnTo>
                      <a:pt x="240" y="36"/>
                    </a:lnTo>
                    <a:lnTo>
                      <a:pt x="244" y="50"/>
                    </a:lnTo>
                    <a:lnTo>
                      <a:pt x="254" y="88"/>
                    </a:lnTo>
                    <a:lnTo>
                      <a:pt x="274" y="138"/>
                    </a:lnTo>
                    <a:lnTo>
                      <a:pt x="304" y="204"/>
                    </a:lnTo>
                    <a:lnTo>
                      <a:pt x="304" y="204"/>
                    </a:lnTo>
                    <a:lnTo>
                      <a:pt x="278" y="202"/>
                    </a:lnTo>
                    <a:lnTo>
                      <a:pt x="250" y="204"/>
                    </a:lnTo>
                    <a:lnTo>
                      <a:pt x="222" y="206"/>
                    </a:lnTo>
                    <a:lnTo>
                      <a:pt x="196" y="210"/>
                    </a:lnTo>
                    <a:lnTo>
                      <a:pt x="154" y="220"/>
                    </a:lnTo>
                    <a:lnTo>
                      <a:pt x="136" y="224"/>
                    </a:lnTo>
                    <a:lnTo>
                      <a:pt x="136" y="224"/>
                    </a:lnTo>
                    <a:lnTo>
                      <a:pt x="152" y="230"/>
                    </a:lnTo>
                    <a:lnTo>
                      <a:pt x="164" y="234"/>
                    </a:lnTo>
                    <a:lnTo>
                      <a:pt x="172" y="242"/>
                    </a:lnTo>
                    <a:lnTo>
                      <a:pt x="176" y="248"/>
                    </a:lnTo>
                    <a:lnTo>
                      <a:pt x="178" y="254"/>
                    </a:lnTo>
                    <a:lnTo>
                      <a:pt x="176" y="260"/>
                    </a:lnTo>
                    <a:lnTo>
                      <a:pt x="172" y="266"/>
                    </a:lnTo>
                    <a:lnTo>
                      <a:pt x="166" y="272"/>
                    </a:lnTo>
                    <a:lnTo>
                      <a:pt x="154" y="284"/>
                    </a:lnTo>
                    <a:lnTo>
                      <a:pt x="138" y="292"/>
                    </a:lnTo>
                    <a:lnTo>
                      <a:pt x="122" y="300"/>
                    </a:lnTo>
                    <a:lnTo>
                      <a:pt x="122" y="300"/>
                    </a:lnTo>
                    <a:lnTo>
                      <a:pt x="108" y="326"/>
                    </a:lnTo>
                    <a:lnTo>
                      <a:pt x="90" y="348"/>
                    </a:lnTo>
                    <a:lnTo>
                      <a:pt x="72" y="368"/>
                    </a:lnTo>
                    <a:lnTo>
                      <a:pt x="54" y="386"/>
                    </a:lnTo>
                    <a:lnTo>
                      <a:pt x="22" y="414"/>
                    </a:lnTo>
                    <a:lnTo>
                      <a:pt x="0" y="428"/>
                    </a:lnTo>
                    <a:lnTo>
                      <a:pt x="0" y="430"/>
                    </a:lnTo>
                    <a:lnTo>
                      <a:pt x="0" y="430"/>
                    </a:lnTo>
                    <a:lnTo>
                      <a:pt x="48" y="414"/>
                    </a:lnTo>
                    <a:lnTo>
                      <a:pt x="86" y="406"/>
                    </a:lnTo>
                    <a:lnTo>
                      <a:pt x="102" y="404"/>
                    </a:lnTo>
                    <a:lnTo>
                      <a:pt x="116" y="404"/>
                    </a:lnTo>
                    <a:lnTo>
                      <a:pt x="126" y="404"/>
                    </a:lnTo>
                    <a:lnTo>
                      <a:pt x="136" y="406"/>
                    </a:lnTo>
                    <a:lnTo>
                      <a:pt x="144" y="410"/>
                    </a:lnTo>
                    <a:lnTo>
                      <a:pt x="148" y="414"/>
                    </a:lnTo>
                    <a:lnTo>
                      <a:pt x="152" y="418"/>
                    </a:lnTo>
                    <a:lnTo>
                      <a:pt x="156" y="424"/>
                    </a:lnTo>
                    <a:lnTo>
                      <a:pt x="156" y="430"/>
                    </a:lnTo>
                    <a:lnTo>
                      <a:pt x="156" y="438"/>
                    </a:lnTo>
                    <a:lnTo>
                      <a:pt x="154" y="454"/>
                    </a:lnTo>
                    <a:lnTo>
                      <a:pt x="146" y="470"/>
                    </a:lnTo>
                    <a:lnTo>
                      <a:pt x="138" y="486"/>
                    </a:lnTo>
                    <a:lnTo>
                      <a:pt x="116" y="518"/>
                    </a:lnTo>
                    <a:lnTo>
                      <a:pt x="98" y="540"/>
                    </a:lnTo>
                    <a:lnTo>
                      <a:pt x="90" y="550"/>
                    </a:lnTo>
                    <a:lnTo>
                      <a:pt x="90" y="550"/>
                    </a:lnTo>
                    <a:lnTo>
                      <a:pt x="110" y="544"/>
                    </a:lnTo>
                    <a:lnTo>
                      <a:pt x="126" y="542"/>
                    </a:lnTo>
                    <a:lnTo>
                      <a:pt x="138" y="542"/>
                    </a:lnTo>
                    <a:lnTo>
                      <a:pt x="148" y="544"/>
                    </a:lnTo>
                    <a:lnTo>
                      <a:pt x="158" y="550"/>
                    </a:lnTo>
                    <a:lnTo>
                      <a:pt x="164" y="556"/>
                    </a:lnTo>
                    <a:lnTo>
                      <a:pt x="168" y="564"/>
                    </a:lnTo>
                    <a:lnTo>
                      <a:pt x="170" y="572"/>
                    </a:lnTo>
                    <a:lnTo>
                      <a:pt x="172" y="592"/>
                    </a:lnTo>
                    <a:lnTo>
                      <a:pt x="172" y="608"/>
                    </a:lnTo>
                    <a:lnTo>
                      <a:pt x="168" y="626"/>
                    </a:lnTo>
                    <a:lnTo>
                      <a:pt x="168" y="626"/>
                    </a:lnTo>
                    <a:lnTo>
                      <a:pt x="178" y="624"/>
                    </a:lnTo>
                    <a:lnTo>
                      <a:pt x="186" y="626"/>
                    </a:lnTo>
                    <a:lnTo>
                      <a:pt x="192" y="632"/>
                    </a:lnTo>
                    <a:lnTo>
                      <a:pt x="198" y="640"/>
                    </a:lnTo>
                    <a:lnTo>
                      <a:pt x="280" y="640"/>
                    </a:lnTo>
                    <a:lnTo>
                      <a:pt x="280" y="640"/>
                    </a:lnTo>
                    <a:lnTo>
                      <a:pt x="296" y="632"/>
                    </a:lnTo>
                    <a:lnTo>
                      <a:pt x="310" y="628"/>
                    </a:lnTo>
                    <a:lnTo>
                      <a:pt x="320" y="628"/>
                    </a:lnTo>
                    <a:lnTo>
                      <a:pt x="322" y="628"/>
                    </a:lnTo>
                    <a:lnTo>
                      <a:pt x="322" y="628"/>
                    </a:lnTo>
                    <a:lnTo>
                      <a:pt x="322" y="620"/>
                    </a:lnTo>
                    <a:lnTo>
                      <a:pt x="324" y="608"/>
                    </a:lnTo>
                    <a:lnTo>
                      <a:pt x="330" y="580"/>
                    </a:lnTo>
                    <a:lnTo>
                      <a:pt x="344" y="530"/>
                    </a:lnTo>
                    <a:lnTo>
                      <a:pt x="344" y="530"/>
                    </a:lnTo>
                    <a:lnTo>
                      <a:pt x="346" y="526"/>
                    </a:lnTo>
                    <a:lnTo>
                      <a:pt x="348" y="522"/>
                    </a:lnTo>
                    <a:lnTo>
                      <a:pt x="352" y="524"/>
                    </a:lnTo>
                    <a:lnTo>
                      <a:pt x="354" y="526"/>
                    </a:lnTo>
                    <a:lnTo>
                      <a:pt x="356" y="530"/>
                    </a:lnTo>
                    <a:lnTo>
                      <a:pt x="358" y="534"/>
                    </a:lnTo>
                    <a:lnTo>
                      <a:pt x="358" y="534"/>
                    </a:lnTo>
                    <a:lnTo>
                      <a:pt x="358" y="544"/>
                    </a:lnTo>
                    <a:lnTo>
                      <a:pt x="358" y="556"/>
                    </a:lnTo>
                    <a:lnTo>
                      <a:pt x="364" y="584"/>
                    </a:lnTo>
                    <a:lnTo>
                      <a:pt x="372" y="612"/>
                    </a:lnTo>
                    <a:lnTo>
                      <a:pt x="382" y="640"/>
                    </a:lnTo>
                    <a:lnTo>
                      <a:pt x="424" y="640"/>
                    </a:lnTo>
                    <a:lnTo>
                      <a:pt x="424" y="640"/>
                    </a:lnTo>
                    <a:lnTo>
                      <a:pt x="432" y="630"/>
                    </a:lnTo>
                    <a:lnTo>
                      <a:pt x="438" y="624"/>
                    </a:lnTo>
                    <a:lnTo>
                      <a:pt x="446" y="620"/>
                    </a:lnTo>
                    <a:lnTo>
                      <a:pt x="452" y="620"/>
                    </a:lnTo>
                    <a:lnTo>
                      <a:pt x="458" y="622"/>
                    </a:lnTo>
                    <a:lnTo>
                      <a:pt x="464" y="628"/>
                    </a:lnTo>
                    <a:lnTo>
                      <a:pt x="470" y="632"/>
                    </a:lnTo>
                    <a:lnTo>
                      <a:pt x="474" y="640"/>
                    </a:lnTo>
                    <a:lnTo>
                      <a:pt x="560" y="640"/>
                    </a:lnTo>
                    <a:lnTo>
                      <a:pt x="560" y="1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white"/>
                  </a:solidFill>
                  <a:latin typeface="Century Schoolbook" pitchFamily="18" charset="0"/>
                </a:endParaRPr>
              </a:p>
            </p:txBody>
          </p:sp>
        </p:grpSp>
        <p:grpSp>
          <p:nvGrpSpPr>
            <p:cNvPr id="1034" name="Group 200"/>
            <p:cNvGrpSpPr>
              <a:grpSpLocks/>
            </p:cNvGrpSpPr>
            <p:nvPr/>
          </p:nvGrpSpPr>
          <p:grpSpPr bwMode="auto">
            <a:xfrm>
              <a:off x="-17347" y="0"/>
              <a:ext cx="9161347" cy="6857992"/>
              <a:chOff x="-17347" y="0"/>
              <a:chExt cx="9161347" cy="6857992"/>
            </a:xfrm>
          </p:grpSpPr>
          <p:sp>
            <p:nvSpPr>
              <p:cNvPr id="65" name="Freeform 16"/>
              <p:cNvSpPr>
                <a:spLocks noChangeAspect="1"/>
              </p:cNvSpPr>
              <p:nvPr/>
            </p:nvSpPr>
            <p:spPr bwMode="auto">
              <a:xfrm rot="9111631">
                <a:off x="7788433" y="1465582"/>
                <a:ext cx="1285378" cy="1966190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white"/>
                  </a:solidFill>
                  <a:latin typeface="Century Schoolbook" pitchFamily="18" charset="0"/>
                </a:endParaRPr>
              </a:p>
            </p:txBody>
          </p:sp>
          <p:sp>
            <p:nvSpPr>
              <p:cNvPr id="66" name="Freeform 24"/>
              <p:cNvSpPr>
                <a:spLocks noChangeAspect="1"/>
              </p:cNvSpPr>
              <p:nvPr/>
            </p:nvSpPr>
            <p:spPr bwMode="auto">
              <a:xfrm rot="4324833">
                <a:off x="8243059" y="5300272"/>
                <a:ext cx="474357" cy="1154204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64" y="50"/>
                  </a:cxn>
                  <a:cxn ang="0">
                    <a:pos x="164" y="102"/>
                  </a:cxn>
                  <a:cxn ang="0">
                    <a:pos x="154" y="154"/>
                  </a:cxn>
                  <a:cxn ang="0">
                    <a:pos x="138" y="206"/>
                  </a:cxn>
                  <a:cxn ang="0">
                    <a:pos x="92" y="310"/>
                  </a:cxn>
                  <a:cxn ang="0">
                    <a:pos x="48" y="404"/>
                  </a:cxn>
                  <a:cxn ang="0">
                    <a:pos x="32" y="446"/>
                  </a:cxn>
                  <a:cxn ang="0">
                    <a:pos x="10" y="528"/>
                  </a:cxn>
                  <a:cxn ang="0">
                    <a:pos x="2" y="592"/>
                  </a:cxn>
                  <a:cxn ang="0">
                    <a:pos x="0" y="634"/>
                  </a:cxn>
                  <a:cxn ang="0">
                    <a:pos x="6" y="682"/>
                  </a:cxn>
                  <a:cxn ang="0">
                    <a:pos x="24" y="762"/>
                  </a:cxn>
                  <a:cxn ang="0">
                    <a:pos x="48" y="824"/>
                  </a:cxn>
                  <a:cxn ang="0">
                    <a:pos x="80" y="872"/>
                  </a:cxn>
                  <a:cxn ang="0">
                    <a:pos x="114" y="906"/>
                  </a:cxn>
                  <a:cxn ang="0">
                    <a:pos x="152" y="928"/>
                  </a:cxn>
                  <a:cxn ang="0">
                    <a:pos x="188" y="942"/>
                  </a:cxn>
                  <a:cxn ang="0">
                    <a:pos x="236" y="950"/>
                  </a:cxn>
                  <a:cxn ang="0">
                    <a:pos x="230" y="982"/>
                  </a:cxn>
                  <a:cxn ang="0">
                    <a:pos x="210" y="1050"/>
                  </a:cxn>
                  <a:cxn ang="0">
                    <a:pos x="186" y="1114"/>
                  </a:cxn>
                  <a:cxn ang="0">
                    <a:pos x="162" y="1150"/>
                  </a:cxn>
                  <a:cxn ang="0">
                    <a:pos x="142" y="1168"/>
                  </a:cxn>
                  <a:cxn ang="0">
                    <a:pos x="132" y="1174"/>
                  </a:cxn>
                  <a:cxn ang="0">
                    <a:pos x="126" y="1178"/>
                  </a:cxn>
                  <a:cxn ang="0">
                    <a:pos x="130" y="1188"/>
                  </a:cxn>
                  <a:cxn ang="0">
                    <a:pos x="134" y="1192"/>
                  </a:cxn>
                  <a:cxn ang="0">
                    <a:pos x="154" y="1202"/>
                  </a:cxn>
                  <a:cxn ang="0">
                    <a:pos x="172" y="1202"/>
                  </a:cxn>
                  <a:cxn ang="0">
                    <a:pos x="184" y="1198"/>
                  </a:cxn>
                  <a:cxn ang="0">
                    <a:pos x="194" y="1196"/>
                  </a:cxn>
                  <a:cxn ang="0">
                    <a:pos x="206" y="1188"/>
                  </a:cxn>
                  <a:cxn ang="0">
                    <a:pos x="214" y="1174"/>
                  </a:cxn>
                  <a:cxn ang="0">
                    <a:pos x="232" y="1134"/>
                  </a:cxn>
                  <a:cxn ang="0">
                    <a:pos x="262" y="1038"/>
                  </a:cxn>
                  <a:cxn ang="0">
                    <a:pos x="282" y="946"/>
                  </a:cxn>
                  <a:cxn ang="0">
                    <a:pos x="288" y="946"/>
                  </a:cxn>
                  <a:cxn ang="0">
                    <a:pos x="334" y="912"/>
                  </a:cxn>
                  <a:cxn ang="0">
                    <a:pos x="374" y="876"/>
                  </a:cxn>
                  <a:cxn ang="0">
                    <a:pos x="408" y="840"/>
                  </a:cxn>
                  <a:cxn ang="0">
                    <a:pos x="434" y="802"/>
                  </a:cxn>
                  <a:cxn ang="0">
                    <a:pos x="456" y="764"/>
                  </a:cxn>
                  <a:cxn ang="0">
                    <a:pos x="472" y="726"/>
                  </a:cxn>
                  <a:cxn ang="0">
                    <a:pos x="490" y="648"/>
                  </a:cxn>
                  <a:cxn ang="0">
                    <a:pos x="492" y="568"/>
                  </a:cxn>
                  <a:cxn ang="0">
                    <a:pos x="478" y="490"/>
                  </a:cxn>
                  <a:cxn ang="0">
                    <a:pos x="454" y="414"/>
                  </a:cxn>
                  <a:cxn ang="0">
                    <a:pos x="420" y="340"/>
                  </a:cxn>
                  <a:cxn ang="0">
                    <a:pos x="380" y="270"/>
                  </a:cxn>
                  <a:cxn ang="0">
                    <a:pos x="336" y="206"/>
                  </a:cxn>
                  <a:cxn ang="0">
                    <a:pos x="248" y="98"/>
                  </a:cxn>
                  <a:cxn ang="0">
                    <a:pos x="180" y="26"/>
                  </a:cxn>
                  <a:cxn ang="0">
                    <a:pos x="152" y="0"/>
                  </a:cxn>
                </a:cxnLst>
                <a:rect l="0" t="0" r="r" b="b"/>
                <a:pathLst>
                  <a:path w="494" h="1202">
                    <a:moveTo>
                      <a:pt x="152" y="0"/>
                    </a:moveTo>
                    <a:lnTo>
                      <a:pt x="152" y="0"/>
                    </a:lnTo>
                    <a:lnTo>
                      <a:pt x="160" y="26"/>
                    </a:lnTo>
                    <a:lnTo>
                      <a:pt x="164" y="50"/>
                    </a:lnTo>
                    <a:lnTo>
                      <a:pt x="166" y="76"/>
                    </a:lnTo>
                    <a:lnTo>
                      <a:pt x="164" y="102"/>
                    </a:lnTo>
                    <a:lnTo>
                      <a:pt x="160" y="128"/>
                    </a:lnTo>
                    <a:lnTo>
                      <a:pt x="154" y="154"/>
                    </a:lnTo>
                    <a:lnTo>
                      <a:pt x="148" y="180"/>
                    </a:lnTo>
                    <a:lnTo>
                      <a:pt x="138" y="206"/>
                    </a:lnTo>
                    <a:lnTo>
                      <a:pt x="116" y="258"/>
                    </a:lnTo>
                    <a:lnTo>
                      <a:pt x="92" y="310"/>
                    </a:lnTo>
                    <a:lnTo>
                      <a:pt x="70" y="358"/>
                    </a:lnTo>
                    <a:lnTo>
                      <a:pt x="48" y="404"/>
                    </a:lnTo>
                    <a:lnTo>
                      <a:pt x="48" y="404"/>
                    </a:lnTo>
                    <a:lnTo>
                      <a:pt x="32" y="446"/>
                    </a:lnTo>
                    <a:lnTo>
                      <a:pt x="18" y="488"/>
                    </a:lnTo>
                    <a:lnTo>
                      <a:pt x="10" y="528"/>
                    </a:lnTo>
                    <a:lnTo>
                      <a:pt x="4" y="562"/>
                    </a:lnTo>
                    <a:lnTo>
                      <a:pt x="2" y="592"/>
                    </a:lnTo>
                    <a:lnTo>
                      <a:pt x="0" y="614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6" y="682"/>
                    </a:lnTo>
                    <a:lnTo>
                      <a:pt x="14" y="724"/>
                    </a:lnTo>
                    <a:lnTo>
                      <a:pt x="24" y="762"/>
                    </a:lnTo>
                    <a:lnTo>
                      <a:pt x="36" y="796"/>
                    </a:lnTo>
                    <a:lnTo>
                      <a:pt x="48" y="824"/>
                    </a:lnTo>
                    <a:lnTo>
                      <a:pt x="64" y="850"/>
                    </a:lnTo>
                    <a:lnTo>
                      <a:pt x="80" y="872"/>
                    </a:lnTo>
                    <a:lnTo>
                      <a:pt x="96" y="890"/>
                    </a:lnTo>
                    <a:lnTo>
                      <a:pt x="114" y="906"/>
                    </a:lnTo>
                    <a:lnTo>
                      <a:pt x="132" y="918"/>
                    </a:lnTo>
                    <a:lnTo>
                      <a:pt x="152" y="928"/>
                    </a:lnTo>
                    <a:lnTo>
                      <a:pt x="170" y="936"/>
                    </a:lnTo>
                    <a:lnTo>
                      <a:pt x="188" y="942"/>
                    </a:lnTo>
                    <a:lnTo>
                      <a:pt x="204" y="946"/>
                    </a:lnTo>
                    <a:lnTo>
                      <a:pt x="236" y="950"/>
                    </a:lnTo>
                    <a:lnTo>
                      <a:pt x="236" y="950"/>
                    </a:lnTo>
                    <a:lnTo>
                      <a:pt x="230" y="982"/>
                    </a:lnTo>
                    <a:lnTo>
                      <a:pt x="220" y="1016"/>
                    </a:lnTo>
                    <a:lnTo>
                      <a:pt x="210" y="1050"/>
                    </a:lnTo>
                    <a:lnTo>
                      <a:pt x="200" y="1082"/>
                    </a:lnTo>
                    <a:lnTo>
                      <a:pt x="186" y="1114"/>
                    </a:lnTo>
                    <a:lnTo>
                      <a:pt x="170" y="1140"/>
                    </a:lnTo>
                    <a:lnTo>
                      <a:pt x="162" y="1150"/>
                    </a:lnTo>
                    <a:lnTo>
                      <a:pt x="152" y="1160"/>
                    </a:lnTo>
                    <a:lnTo>
                      <a:pt x="142" y="1168"/>
                    </a:lnTo>
                    <a:lnTo>
                      <a:pt x="132" y="1174"/>
                    </a:lnTo>
                    <a:lnTo>
                      <a:pt x="132" y="1174"/>
                    </a:lnTo>
                    <a:lnTo>
                      <a:pt x="130" y="1176"/>
                    </a:lnTo>
                    <a:lnTo>
                      <a:pt x="126" y="1178"/>
                    </a:lnTo>
                    <a:lnTo>
                      <a:pt x="126" y="1182"/>
                    </a:lnTo>
                    <a:lnTo>
                      <a:pt x="130" y="1188"/>
                    </a:lnTo>
                    <a:lnTo>
                      <a:pt x="130" y="1188"/>
                    </a:lnTo>
                    <a:lnTo>
                      <a:pt x="134" y="1192"/>
                    </a:lnTo>
                    <a:lnTo>
                      <a:pt x="146" y="1200"/>
                    </a:lnTo>
                    <a:lnTo>
                      <a:pt x="154" y="1202"/>
                    </a:lnTo>
                    <a:lnTo>
                      <a:pt x="162" y="1202"/>
                    </a:lnTo>
                    <a:lnTo>
                      <a:pt x="172" y="1202"/>
                    </a:lnTo>
                    <a:lnTo>
                      <a:pt x="184" y="1198"/>
                    </a:lnTo>
                    <a:lnTo>
                      <a:pt x="184" y="1198"/>
                    </a:lnTo>
                    <a:lnTo>
                      <a:pt x="190" y="1196"/>
                    </a:lnTo>
                    <a:lnTo>
                      <a:pt x="194" y="1196"/>
                    </a:lnTo>
                    <a:lnTo>
                      <a:pt x="200" y="1194"/>
                    </a:lnTo>
                    <a:lnTo>
                      <a:pt x="206" y="1188"/>
                    </a:lnTo>
                    <a:lnTo>
                      <a:pt x="206" y="1188"/>
                    </a:lnTo>
                    <a:lnTo>
                      <a:pt x="214" y="1174"/>
                    </a:lnTo>
                    <a:lnTo>
                      <a:pt x="224" y="1156"/>
                    </a:lnTo>
                    <a:lnTo>
                      <a:pt x="232" y="1134"/>
                    </a:lnTo>
                    <a:lnTo>
                      <a:pt x="242" y="1108"/>
                    </a:lnTo>
                    <a:lnTo>
                      <a:pt x="262" y="1038"/>
                    </a:lnTo>
                    <a:lnTo>
                      <a:pt x="282" y="946"/>
                    </a:lnTo>
                    <a:lnTo>
                      <a:pt x="282" y="946"/>
                    </a:lnTo>
                    <a:lnTo>
                      <a:pt x="288" y="946"/>
                    </a:lnTo>
                    <a:lnTo>
                      <a:pt x="288" y="946"/>
                    </a:lnTo>
                    <a:lnTo>
                      <a:pt x="312" y="928"/>
                    </a:lnTo>
                    <a:lnTo>
                      <a:pt x="334" y="912"/>
                    </a:lnTo>
                    <a:lnTo>
                      <a:pt x="354" y="894"/>
                    </a:lnTo>
                    <a:lnTo>
                      <a:pt x="374" y="876"/>
                    </a:lnTo>
                    <a:lnTo>
                      <a:pt x="392" y="858"/>
                    </a:lnTo>
                    <a:lnTo>
                      <a:pt x="408" y="840"/>
                    </a:lnTo>
                    <a:lnTo>
                      <a:pt x="422" y="822"/>
                    </a:lnTo>
                    <a:lnTo>
                      <a:pt x="434" y="802"/>
                    </a:lnTo>
                    <a:lnTo>
                      <a:pt x="446" y="784"/>
                    </a:lnTo>
                    <a:lnTo>
                      <a:pt x="456" y="764"/>
                    </a:lnTo>
                    <a:lnTo>
                      <a:pt x="466" y="746"/>
                    </a:lnTo>
                    <a:lnTo>
                      <a:pt x="472" y="726"/>
                    </a:lnTo>
                    <a:lnTo>
                      <a:pt x="484" y="688"/>
                    </a:lnTo>
                    <a:lnTo>
                      <a:pt x="490" y="648"/>
                    </a:lnTo>
                    <a:lnTo>
                      <a:pt x="494" y="608"/>
                    </a:lnTo>
                    <a:lnTo>
                      <a:pt x="492" y="568"/>
                    </a:lnTo>
                    <a:lnTo>
                      <a:pt x="486" y="530"/>
                    </a:lnTo>
                    <a:lnTo>
                      <a:pt x="478" y="490"/>
                    </a:lnTo>
                    <a:lnTo>
                      <a:pt x="468" y="452"/>
                    </a:lnTo>
                    <a:lnTo>
                      <a:pt x="454" y="414"/>
                    </a:lnTo>
                    <a:lnTo>
                      <a:pt x="438" y="376"/>
                    </a:lnTo>
                    <a:lnTo>
                      <a:pt x="420" y="340"/>
                    </a:lnTo>
                    <a:lnTo>
                      <a:pt x="400" y="304"/>
                    </a:lnTo>
                    <a:lnTo>
                      <a:pt x="380" y="270"/>
                    </a:lnTo>
                    <a:lnTo>
                      <a:pt x="358" y="238"/>
                    </a:lnTo>
                    <a:lnTo>
                      <a:pt x="336" y="206"/>
                    </a:lnTo>
                    <a:lnTo>
                      <a:pt x="290" y="148"/>
                    </a:lnTo>
                    <a:lnTo>
                      <a:pt x="248" y="98"/>
                    </a:lnTo>
                    <a:lnTo>
                      <a:pt x="210" y="58"/>
                    </a:lnTo>
                    <a:lnTo>
                      <a:pt x="180" y="26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white"/>
                  </a:solidFill>
                  <a:latin typeface="Century Schoolbook" pitchFamily="18" charset="0"/>
                </a:endParaRPr>
              </a:p>
            </p:txBody>
          </p:sp>
          <p:sp>
            <p:nvSpPr>
              <p:cNvPr id="67" name="Freeform 28"/>
              <p:cNvSpPr>
                <a:spLocks noChangeAspect="1"/>
              </p:cNvSpPr>
              <p:nvPr/>
            </p:nvSpPr>
            <p:spPr bwMode="auto">
              <a:xfrm rot="19659348">
                <a:off x="7187072" y="3993953"/>
                <a:ext cx="942538" cy="1486797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white"/>
                  </a:solidFill>
                  <a:latin typeface="Century Schoolbook" pitchFamily="18" charset="0"/>
                </a:endParaRPr>
              </a:p>
            </p:txBody>
          </p:sp>
          <p:sp>
            <p:nvSpPr>
              <p:cNvPr id="68" name="Freeform 32"/>
              <p:cNvSpPr>
                <a:spLocks noChangeAspect="1"/>
              </p:cNvSpPr>
              <p:nvPr/>
            </p:nvSpPr>
            <p:spPr bwMode="auto">
              <a:xfrm rot="1177916">
                <a:off x="7823628" y="381725"/>
                <a:ext cx="511311" cy="1209688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white"/>
                  </a:solidFill>
                  <a:latin typeface="Century Schoolbook" pitchFamily="18" charset="0"/>
                </a:endParaRPr>
              </a:p>
            </p:txBody>
          </p:sp>
          <p:sp>
            <p:nvSpPr>
              <p:cNvPr id="69" name="Freeform 12"/>
              <p:cNvSpPr>
                <a:spLocks noChangeAspect="1"/>
              </p:cNvSpPr>
              <p:nvPr/>
            </p:nvSpPr>
            <p:spPr bwMode="auto">
              <a:xfrm rot="7111237">
                <a:off x="8078228" y="3447288"/>
                <a:ext cx="969106" cy="1009128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white"/>
                  </a:solidFill>
                  <a:latin typeface="Century Schoolbook" pitchFamily="18" charset="0"/>
                </a:endParaRPr>
              </a:p>
            </p:txBody>
          </p:sp>
          <p:sp>
            <p:nvSpPr>
              <p:cNvPr id="70" name="Freeform 15"/>
              <p:cNvSpPr>
                <a:spLocks/>
              </p:cNvSpPr>
              <p:nvPr/>
            </p:nvSpPr>
            <p:spPr bwMode="auto">
              <a:xfrm>
                <a:off x="13588" y="6104914"/>
                <a:ext cx="482600" cy="753078"/>
              </a:xfrm>
              <a:custGeom>
                <a:avLst/>
                <a:gdLst>
                  <a:gd name="T0" fmla="*/ 424 w 424"/>
                  <a:gd name="T1" fmla="*/ 24 h 640"/>
                  <a:gd name="T2" fmla="*/ 424 w 424"/>
                  <a:gd name="T3" fmla="*/ 24 h 640"/>
                  <a:gd name="T4" fmla="*/ 420 w 424"/>
                  <a:gd name="T5" fmla="*/ 18 h 640"/>
                  <a:gd name="T6" fmla="*/ 414 w 424"/>
                  <a:gd name="T7" fmla="*/ 10 h 640"/>
                  <a:gd name="T8" fmla="*/ 408 w 424"/>
                  <a:gd name="T9" fmla="*/ 6 h 640"/>
                  <a:gd name="T10" fmla="*/ 402 w 424"/>
                  <a:gd name="T11" fmla="*/ 4 h 640"/>
                  <a:gd name="T12" fmla="*/ 394 w 424"/>
                  <a:gd name="T13" fmla="*/ 2 h 640"/>
                  <a:gd name="T14" fmla="*/ 386 w 424"/>
                  <a:gd name="T15" fmla="*/ 2 h 640"/>
                  <a:gd name="T16" fmla="*/ 386 w 424"/>
                  <a:gd name="T17" fmla="*/ 2 h 640"/>
                  <a:gd name="T18" fmla="*/ 380 w 424"/>
                  <a:gd name="T19" fmla="*/ 2 h 640"/>
                  <a:gd name="T20" fmla="*/ 376 w 424"/>
                  <a:gd name="T21" fmla="*/ 0 h 640"/>
                  <a:gd name="T22" fmla="*/ 372 w 424"/>
                  <a:gd name="T23" fmla="*/ 0 h 640"/>
                  <a:gd name="T24" fmla="*/ 364 w 424"/>
                  <a:gd name="T25" fmla="*/ 2 h 640"/>
                  <a:gd name="T26" fmla="*/ 364 w 424"/>
                  <a:gd name="T27" fmla="*/ 2 h 640"/>
                  <a:gd name="T28" fmla="*/ 354 w 424"/>
                  <a:gd name="T29" fmla="*/ 12 h 640"/>
                  <a:gd name="T30" fmla="*/ 342 w 424"/>
                  <a:gd name="T31" fmla="*/ 24 h 640"/>
                  <a:gd name="T32" fmla="*/ 328 w 424"/>
                  <a:gd name="T33" fmla="*/ 38 h 640"/>
                  <a:gd name="T34" fmla="*/ 312 w 424"/>
                  <a:gd name="T35" fmla="*/ 58 h 640"/>
                  <a:gd name="T36" fmla="*/ 276 w 424"/>
                  <a:gd name="T37" fmla="*/ 110 h 640"/>
                  <a:gd name="T38" fmla="*/ 232 w 424"/>
                  <a:gd name="T39" fmla="*/ 178 h 640"/>
                  <a:gd name="T40" fmla="*/ 232 w 424"/>
                  <a:gd name="T41" fmla="*/ 178 h 640"/>
                  <a:gd name="T42" fmla="*/ 210 w 424"/>
                  <a:gd name="T43" fmla="*/ 202 h 640"/>
                  <a:gd name="T44" fmla="*/ 186 w 424"/>
                  <a:gd name="T45" fmla="*/ 222 h 640"/>
                  <a:gd name="T46" fmla="*/ 160 w 424"/>
                  <a:gd name="T47" fmla="*/ 242 h 640"/>
                  <a:gd name="T48" fmla="*/ 132 w 424"/>
                  <a:gd name="T49" fmla="*/ 258 h 640"/>
                  <a:gd name="T50" fmla="*/ 100 w 424"/>
                  <a:gd name="T51" fmla="*/ 274 h 640"/>
                  <a:gd name="T52" fmla="*/ 68 w 424"/>
                  <a:gd name="T53" fmla="*/ 288 h 640"/>
                  <a:gd name="T54" fmla="*/ 34 w 424"/>
                  <a:gd name="T55" fmla="*/ 300 h 640"/>
                  <a:gd name="T56" fmla="*/ 0 w 424"/>
                  <a:gd name="T57" fmla="*/ 312 h 640"/>
                  <a:gd name="T58" fmla="*/ 0 w 424"/>
                  <a:gd name="T59" fmla="*/ 640 h 640"/>
                  <a:gd name="T60" fmla="*/ 386 w 424"/>
                  <a:gd name="T61" fmla="*/ 640 h 640"/>
                  <a:gd name="T62" fmla="*/ 386 w 424"/>
                  <a:gd name="T63" fmla="*/ 640 h 640"/>
                  <a:gd name="T64" fmla="*/ 376 w 424"/>
                  <a:gd name="T65" fmla="*/ 612 h 640"/>
                  <a:gd name="T66" fmla="*/ 358 w 424"/>
                  <a:gd name="T67" fmla="*/ 576 h 640"/>
                  <a:gd name="T68" fmla="*/ 358 w 424"/>
                  <a:gd name="T69" fmla="*/ 576 h 640"/>
                  <a:gd name="T70" fmla="*/ 336 w 424"/>
                  <a:gd name="T71" fmla="*/ 536 h 640"/>
                  <a:gd name="T72" fmla="*/ 316 w 424"/>
                  <a:gd name="T73" fmla="*/ 492 h 640"/>
                  <a:gd name="T74" fmla="*/ 296 w 424"/>
                  <a:gd name="T75" fmla="*/ 448 h 640"/>
                  <a:gd name="T76" fmla="*/ 278 w 424"/>
                  <a:gd name="T77" fmla="*/ 400 h 640"/>
                  <a:gd name="T78" fmla="*/ 264 w 424"/>
                  <a:gd name="T79" fmla="*/ 354 h 640"/>
                  <a:gd name="T80" fmla="*/ 254 w 424"/>
                  <a:gd name="T81" fmla="*/ 308 h 640"/>
                  <a:gd name="T82" fmla="*/ 252 w 424"/>
                  <a:gd name="T83" fmla="*/ 284 h 640"/>
                  <a:gd name="T84" fmla="*/ 250 w 424"/>
                  <a:gd name="T85" fmla="*/ 262 h 640"/>
                  <a:gd name="T86" fmla="*/ 250 w 424"/>
                  <a:gd name="T87" fmla="*/ 240 h 640"/>
                  <a:gd name="T88" fmla="*/ 252 w 424"/>
                  <a:gd name="T89" fmla="*/ 218 h 640"/>
                  <a:gd name="T90" fmla="*/ 252 w 424"/>
                  <a:gd name="T91" fmla="*/ 218 h 640"/>
                  <a:gd name="T92" fmla="*/ 282 w 424"/>
                  <a:gd name="T93" fmla="*/ 166 h 640"/>
                  <a:gd name="T94" fmla="*/ 302 w 424"/>
                  <a:gd name="T95" fmla="*/ 136 h 640"/>
                  <a:gd name="T96" fmla="*/ 322 w 424"/>
                  <a:gd name="T97" fmla="*/ 108 h 640"/>
                  <a:gd name="T98" fmla="*/ 346 w 424"/>
                  <a:gd name="T99" fmla="*/ 80 h 640"/>
                  <a:gd name="T100" fmla="*/ 370 w 424"/>
                  <a:gd name="T101" fmla="*/ 58 h 640"/>
                  <a:gd name="T102" fmla="*/ 382 w 424"/>
                  <a:gd name="T103" fmla="*/ 50 h 640"/>
                  <a:gd name="T104" fmla="*/ 394 w 424"/>
                  <a:gd name="T105" fmla="*/ 42 h 640"/>
                  <a:gd name="T106" fmla="*/ 406 w 424"/>
                  <a:gd name="T107" fmla="*/ 38 h 640"/>
                  <a:gd name="T108" fmla="*/ 418 w 424"/>
                  <a:gd name="T109" fmla="*/ 36 h 640"/>
                  <a:gd name="T110" fmla="*/ 418 w 424"/>
                  <a:gd name="T111" fmla="*/ 36 h 640"/>
                  <a:gd name="T112" fmla="*/ 420 w 424"/>
                  <a:gd name="T113" fmla="*/ 36 h 640"/>
                  <a:gd name="T114" fmla="*/ 424 w 424"/>
                  <a:gd name="T115" fmla="*/ 34 h 640"/>
                  <a:gd name="T116" fmla="*/ 424 w 424"/>
                  <a:gd name="T117" fmla="*/ 24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4" h="640">
                    <a:moveTo>
                      <a:pt x="424" y="24"/>
                    </a:moveTo>
                    <a:lnTo>
                      <a:pt x="424" y="24"/>
                    </a:lnTo>
                    <a:lnTo>
                      <a:pt x="420" y="18"/>
                    </a:lnTo>
                    <a:lnTo>
                      <a:pt x="414" y="10"/>
                    </a:lnTo>
                    <a:lnTo>
                      <a:pt x="408" y="6"/>
                    </a:lnTo>
                    <a:lnTo>
                      <a:pt x="402" y="4"/>
                    </a:lnTo>
                    <a:lnTo>
                      <a:pt x="394" y="2"/>
                    </a:lnTo>
                    <a:lnTo>
                      <a:pt x="386" y="2"/>
                    </a:lnTo>
                    <a:lnTo>
                      <a:pt x="386" y="2"/>
                    </a:lnTo>
                    <a:lnTo>
                      <a:pt x="380" y="2"/>
                    </a:lnTo>
                    <a:lnTo>
                      <a:pt x="376" y="0"/>
                    </a:lnTo>
                    <a:lnTo>
                      <a:pt x="372" y="0"/>
                    </a:lnTo>
                    <a:lnTo>
                      <a:pt x="364" y="2"/>
                    </a:lnTo>
                    <a:lnTo>
                      <a:pt x="364" y="2"/>
                    </a:lnTo>
                    <a:lnTo>
                      <a:pt x="354" y="12"/>
                    </a:lnTo>
                    <a:lnTo>
                      <a:pt x="342" y="24"/>
                    </a:lnTo>
                    <a:lnTo>
                      <a:pt x="328" y="38"/>
                    </a:lnTo>
                    <a:lnTo>
                      <a:pt x="312" y="58"/>
                    </a:lnTo>
                    <a:lnTo>
                      <a:pt x="276" y="110"/>
                    </a:lnTo>
                    <a:lnTo>
                      <a:pt x="232" y="178"/>
                    </a:lnTo>
                    <a:lnTo>
                      <a:pt x="232" y="178"/>
                    </a:lnTo>
                    <a:lnTo>
                      <a:pt x="210" y="202"/>
                    </a:lnTo>
                    <a:lnTo>
                      <a:pt x="186" y="222"/>
                    </a:lnTo>
                    <a:lnTo>
                      <a:pt x="160" y="242"/>
                    </a:lnTo>
                    <a:lnTo>
                      <a:pt x="132" y="258"/>
                    </a:lnTo>
                    <a:lnTo>
                      <a:pt x="100" y="274"/>
                    </a:lnTo>
                    <a:lnTo>
                      <a:pt x="68" y="288"/>
                    </a:lnTo>
                    <a:lnTo>
                      <a:pt x="34" y="300"/>
                    </a:lnTo>
                    <a:lnTo>
                      <a:pt x="0" y="312"/>
                    </a:lnTo>
                    <a:lnTo>
                      <a:pt x="0" y="640"/>
                    </a:lnTo>
                    <a:lnTo>
                      <a:pt x="386" y="640"/>
                    </a:lnTo>
                    <a:lnTo>
                      <a:pt x="386" y="640"/>
                    </a:lnTo>
                    <a:lnTo>
                      <a:pt x="376" y="612"/>
                    </a:lnTo>
                    <a:lnTo>
                      <a:pt x="358" y="576"/>
                    </a:lnTo>
                    <a:lnTo>
                      <a:pt x="358" y="576"/>
                    </a:lnTo>
                    <a:lnTo>
                      <a:pt x="336" y="536"/>
                    </a:lnTo>
                    <a:lnTo>
                      <a:pt x="316" y="492"/>
                    </a:lnTo>
                    <a:lnTo>
                      <a:pt x="296" y="448"/>
                    </a:lnTo>
                    <a:lnTo>
                      <a:pt x="278" y="400"/>
                    </a:lnTo>
                    <a:lnTo>
                      <a:pt x="264" y="354"/>
                    </a:lnTo>
                    <a:lnTo>
                      <a:pt x="254" y="308"/>
                    </a:lnTo>
                    <a:lnTo>
                      <a:pt x="252" y="284"/>
                    </a:lnTo>
                    <a:lnTo>
                      <a:pt x="250" y="262"/>
                    </a:lnTo>
                    <a:lnTo>
                      <a:pt x="250" y="240"/>
                    </a:lnTo>
                    <a:lnTo>
                      <a:pt x="252" y="218"/>
                    </a:lnTo>
                    <a:lnTo>
                      <a:pt x="252" y="218"/>
                    </a:lnTo>
                    <a:lnTo>
                      <a:pt x="282" y="166"/>
                    </a:lnTo>
                    <a:lnTo>
                      <a:pt x="302" y="136"/>
                    </a:lnTo>
                    <a:lnTo>
                      <a:pt x="322" y="108"/>
                    </a:lnTo>
                    <a:lnTo>
                      <a:pt x="346" y="80"/>
                    </a:lnTo>
                    <a:lnTo>
                      <a:pt x="370" y="58"/>
                    </a:lnTo>
                    <a:lnTo>
                      <a:pt x="382" y="50"/>
                    </a:lnTo>
                    <a:lnTo>
                      <a:pt x="394" y="42"/>
                    </a:lnTo>
                    <a:lnTo>
                      <a:pt x="406" y="38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20" y="36"/>
                    </a:lnTo>
                    <a:lnTo>
                      <a:pt x="424" y="34"/>
                    </a:lnTo>
                    <a:lnTo>
                      <a:pt x="424" y="24"/>
                    </a:lnTo>
                    <a:close/>
                  </a:path>
                </a:pathLst>
              </a:custGeom>
              <a:solidFill>
                <a:srgbClr val="000000">
                  <a:alpha val="2000"/>
                </a:srgb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white"/>
                  </a:solidFill>
                  <a:latin typeface="Century Schoolbook" pitchFamily="18" charset="0"/>
                </a:endParaRPr>
              </a:p>
            </p:txBody>
          </p:sp>
          <p:sp>
            <p:nvSpPr>
              <p:cNvPr id="71" name="Freeform 27"/>
              <p:cNvSpPr>
                <a:spLocks noChangeAspect="1"/>
              </p:cNvSpPr>
              <p:nvPr/>
            </p:nvSpPr>
            <p:spPr bwMode="auto">
              <a:xfrm>
                <a:off x="-17347" y="3350958"/>
                <a:ext cx="912820" cy="1114002"/>
              </a:xfrm>
              <a:custGeom>
                <a:avLst/>
                <a:gdLst>
                  <a:gd name="T0" fmla="*/ 596 w 608"/>
                  <a:gd name="T1" fmla="*/ 682 h 742"/>
                  <a:gd name="T2" fmla="*/ 548 w 608"/>
                  <a:gd name="T3" fmla="*/ 628 h 742"/>
                  <a:gd name="T4" fmla="*/ 524 w 608"/>
                  <a:gd name="T5" fmla="*/ 574 h 742"/>
                  <a:gd name="T6" fmla="*/ 518 w 608"/>
                  <a:gd name="T7" fmla="*/ 506 h 742"/>
                  <a:gd name="T8" fmla="*/ 540 w 608"/>
                  <a:gd name="T9" fmla="*/ 422 h 742"/>
                  <a:gd name="T10" fmla="*/ 508 w 608"/>
                  <a:gd name="T11" fmla="*/ 376 h 742"/>
                  <a:gd name="T12" fmla="*/ 446 w 608"/>
                  <a:gd name="T13" fmla="*/ 312 h 742"/>
                  <a:gd name="T14" fmla="*/ 396 w 608"/>
                  <a:gd name="T15" fmla="*/ 286 h 742"/>
                  <a:gd name="T16" fmla="*/ 360 w 608"/>
                  <a:gd name="T17" fmla="*/ 280 h 742"/>
                  <a:gd name="T18" fmla="*/ 256 w 608"/>
                  <a:gd name="T19" fmla="*/ 282 h 742"/>
                  <a:gd name="T20" fmla="*/ 254 w 608"/>
                  <a:gd name="T21" fmla="*/ 276 h 742"/>
                  <a:gd name="T22" fmla="*/ 280 w 608"/>
                  <a:gd name="T23" fmla="*/ 270 h 742"/>
                  <a:gd name="T24" fmla="*/ 322 w 608"/>
                  <a:gd name="T25" fmla="*/ 252 h 742"/>
                  <a:gd name="T26" fmla="*/ 352 w 608"/>
                  <a:gd name="T27" fmla="*/ 232 h 742"/>
                  <a:gd name="T28" fmla="*/ 372 w 608"/>
                  <a:gd name="T29" fmla="*/ 208 h 742"/>
                  <a:gd name="T30" fmla="*/ 378 w 608"/>
                  <a:gd name="T31" fmla="*/ 182 h 742"/>
                  <a:gd name="T32" fmla="*/ 366 w 608"/>
                  <a:gd name="T33" fmla="*/ 156 h 742"/>
                  <a:gd name="T34" fmla="*/ 388 w 608"/>
                  <a:gd name="T35" fmla="*/ 146 h 742"/>
                  <a:gd name="T36" fmla="*/ 424 w 608"/>
                  <a:gd name="T37" fmla="*/ 142 h 742"/>
                  <a:gd name="T38" fmla="*/ 442 w 608"/>
                  <a:gd name="T39" fmla="*/ 148 h 742"/>
                  <a:gd name="T40" fmla="*/ 408 w 608"/>
                  <a:gd name="T41" fmla="*/ 114 h 742"/>
                  <a:gd name="T42" fmla="*/ 332 w 608"/>
                  <a:gd name="T43" fmla="*/ 66 h 742"/>
                  <a:gd name="T44" fmla="*/ 312 w 608"/>
                  <a:gd name="T45" fmla="*/ 62 h 742"/>
                  <a:gd name="T46" fmla="*/ 278 w 608"/>
                  <a:gd name="T47" fmla="*/ 64 h 742"/>
                  <a:gd name="T48" fmla="*/ 250 w 608"/>
                  <a:gd name="T49" fmla="*/ 80 h 742"/>
                  <a:gd name="T50" fmla="*/ 220 w 608"/>
                  <a:gd name="T51" fmla="*/ 96 h 742"/>
                  <a:gd name="T52" fmla="*/ 184 w 608"/>
                  <a:gd name="T53" fmla="*/ 104 h 742"/>
                  <a:gd name="T54" fmla="*/ 148 w 608"/>
                  <a:gd name="T55" fmla="*/ 98 h 742"/>
                  <a:gd name="T56" fmla="*/ 118 w 608"/>
                  <a:gd name="T57" fmla="*/ 66 h 742"/>
                  <a:gd name="T58" fmla="*/ 106 w 608"/>
                  <a:gd name="T59" fmla="*/ 0 h 742"/>
                  <a:gd name="T60" fmla="*/ 82 w 608"/>
                  <a:gd name="T61" fmla="*/ 28 h 742"/>
                  <a:gd name="T62" fmla="*/ 32 w 608"/>
                  <a:gd name="T63" fmla="*/ 70 h 742"/>
                  <a:gd name="T64" fmla="*/ 0 w 608"/>
                  <a:gd name="T65" fmla="*/ 88 h 742"/>
                  <a:gd name="T66" fmla="*/ 20 w 608"/>
                  <a:gd name="T67" fmla="*/ 734 h 742"/>
                  <a:gd name="T68" fmla="*/ 40 w 608"/>
                  <a:gd name="T69" fmla="*/ 742 h 742"/>
                  <a:gd name="T70" fmla="*/ 28 w 608"/>
                  <a:gd name="T71" fmla="*/ 728 h 742"/>
                  <a:gd name="T72" fmla="*/ 20 w 608"/>
                  <a:gd name="T73" fmla="*/ 692 h 742"/>
                  <a:gd name="T74" fmla="*/ 22 w 608"/>
                  <a:gd name="T75" fmla="*/ 668 h 742"/>
                  <a:gd name="T76" fmla="*/ 48 w 608"/>
                  <a:gd name="T77" fmla="*/ 670 h 742"/>
                  <a:gd name="T78" fmla="*/ 72 w 608"/>
                  <a:gd name="T79" fmla="*/ 654 h 742"/>
                  <a:gd name="T80" fmla="*/ 86 w 608"/>
                  <a:gd name="T81" fmla="*/ 626 h 742"/>
                  <a:gd name="T82" fmla="*/ 92 w 608"/>
                  <a:gd name="T83" fmla="*/ 592 h 742"/>
                  <a:gd name="T84" fmla="*/ 94 w 608"/>
                  <a:gd name="T85" fmla="*/ 546 h 742"/>
                  <a:gd name="T86" fmla="*/ 90 w 608"/>
                  <a:gd name="T87" fmla="*/ 520 h 742"/>
                  <a:gd name="T88" fmla="*/ 96 w 608"/>
                  <a:gd name="T89" fmla="*/ 520 h 742"/>
                  <a:gd name="T90" fmla="*/ 134 w 608"/>
                  <a:gd name="T91" fmla="*/ 616 h 742"/>
                  <a:gd name="T92" fmla="*/ 152 w 608"/>
                  <a:gd name="T93" fmla="*/ 648 h 742"/>
                  <a:gd name="T94" fmla="*/ 194 w 608"/>
                  <a:gd name="T95" fmla="*/ 684 h 742"/>
                  <a:gd name="T96" fmla="*/ 278 w 608"/>
                  <a:gd name="T97" fmla="*/ 718 h 742"/>
                  <a:gd name="T98" fmla="*/ 332 w 608"/>
                  <a:gd name="T99" fmla="*/ 730 h 742"/>
                  <a:gd name="T100" fmla="*/ 400 w 608"/>
                  <a:gd name="T101" fmla="*/ 678 h 742"/>
                  <a:gd name="T102" fmla="*/ 466 w 608"/>
                  <a:gd name="T103" fmla="*/ 660 h 742"/>
                  <a:gd name="T104" fmla="*/ 526 w 608"/>
                  <a:gd name="T105" fmla="*/ 662 h 742"/>
                  <a:gd name="T106" fmla="*/ 594 w 608"/>
                  <a:gd name="T107" fmla="*/ 684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08" h="742">
                    <a:moveTo>
                      <a:pt x="608" y="692"/>
                    </a:moveTo>
                    <a:lnTo>
                      <a:pt x="608" y="692"/>
                    </a:lnTo>
                    <a:lnTo>
                      <a:pt x="596" y="682"/>
                    </a:lnTo>
                    <a:lnTo>
                      <a:pt x="578" y="666"/>
                    </a:lnTo>
                    <a:lnTo>
                      <a:pt x="558" y="642"/>
                    </a:lnTo>
                    <a:lnTo>
                      <a:pt x="548" y="628"/>
                    </a:lnTo>
                    <a:lnTo>
                      <a:pt x="540" y="610"/>
                    </a:lnTo>
                    <a:lnTo>
                      <a:pt x="532" y="594"/>
                    </a:lnTo>
                    <a:lnTo>
                      <a:pt x="524" y="574"/>
                    </a:lnTo>
                    <a:lnTo>
                      <a:pt x="520" y="552"/>
                    </a:lnTo>
                    <a:lnTo>
                      <a:pt x="518" y="530"/>
                    </a:lnTo>
                    <a:lnTo>
                      <a:pt x="518" y="506"/>
                    </a:lnTo>
                    <a:lnTo>
                      <a:pt x="522" y="480"/>
                    </a:lnTo>
                    <a:lnTo>
                      <a:pt x="528" y="452"/>
                    </a:lnTo>
                    <a:lnTo>
                      <a:pt x="540" y="422"/>
                    </a:lnTo>
                    <a:lnTo>
                      <a:pt x="540" y="422"/>
                    </a:lnTo>
                    <a:lnTo>
                      <a:pt x="526" y="400"/>
                    </a:lnTo>
                    <a:lnTo>
                      <a:pt x="508" y="376"/>
                    </a:lnTo>
                    <a:lnTo>
                      <a:pt x="486" y="350"/>
                    </a:lnTo>
                    <a:lnTo>
                      <a:pt x="460" y="324"/>
                    </a:lnTo>
                    <a:lnTo>
                      <a:pt x="446" y="312"/>
                    </a:lnTo>
                    <a:lnTo>
                      <a:pt x="430" y="302"/>
                    </a:lnTo>
                    <a:lnTo>
                      <a:pt x="414" y="292"/>
                    </a:lnTo>
                    <a:lnTo>
                      <a:pt x="396" y="286"/>
                    </a:lnTo>
                    <a:lnTo>
                      <a:pt x="380" y="282"/>
                    </a:lnTo>
                    <a:lnTo>
                      <a:pt x="360" y="280"/>
                    </a:lnTo>
                    <a:lnTo>
                      <a:pt x="360" y="280"/>
                    </a:lnTo>
                    <a:lnTo>
                      <a:pt x="272" y="282"/>
                    </a:lnTo>
                    <a:lnTo>
                      <a:pt x="256" y="282"/>
                    </a:lnTo>
                    <a:lnTo>
                      <a:pt x="256" y="282"/>
                    </a:lnTo>
                    <a:lnTo>
                      <a:pt x="254" y="282"/>
                    </a:lnTo>
                    <a:lnTo>
                      <a:pt x="254" y="280"/>
                    </a:lnTo>
                    <a:lnTo>
                      <a:pt x="254" y="276"/>
                    </a:lnTo>
                    <a:lnTo>
                      <a:pt x="254" y="276"/>
                    </a:lnTo>
                    <a:lnTo>
                      <a:pt x="262" y="274"/>
                    </a:lnTo>
                    <a:lnTo>
                      <a:pt x="280" y="270"/>
                    </a:lnTo>
                    <a:lnTo>
                      <a:pt x="292" y="266"/>
                    </a:lnTo>
                    <a:lnTo>
                      <a:pt x="306" y="260"/>
                    </a:lnTo>
                    <a:lnTo>
                      <a:pt x="322" y="252"/>
                    </a:lnTo>
                    <a:lnTo>
                      <a:pt x="340" y="240"/>
                    </a:lnTo>
                    <a:lnTo>
                      <a:pt x="340" y="240"/>
                    </a:lnTo>
                    <a:lnTo>
                      <a:pt x="352" y="232"/>
                    </a:lnTo>
                    <a:lnTo>
                      <a:pt x="360" y="224"/>
                    </a:lnTo>
                    <a:lnTo>
                      <a:pt x="368" y="216"/>
                    </a:lnTo>
                    <a:lnTo>
                      <a:pt x="372" y="208"/>
                    </a:lnTo>
                    <a:lnTo>
                      <a:pt x="376" y="202"/>
                    </a:lnTo>
                    <a:lnTo>
                      <a:pt x="378" y="194"/>
                    </a:lnTo>
                    <a:lnTo>
                      <a:pt x="378" y="182"/>
                    </a:lnTo>
                    <a:lnTo>
                      <a:pt x="376" y="172"/>
                    </a:lnTo>
                    <a:lnTo>
                      <a:pt x="372" y="164"/>
                    </a:lnTo>
                    <a:lnTo>
                      <a:pt x="366" y="156"/>
                    </a:lnTo>
                    <a:lnTo>
                      <a:pt x="366" y="156"/>
                    </a:lnTo>
                    <a:lnTo>
                      <a:pt x="372" y="154"/>
                    </a:lnTo>
                    <a:lnTo>
                      <a:pt x="388" y="146"/>
                    </a:lnTo>
                    <a:lnTo>
                      <a:pt x="400" y="144"/>
                    </a:lnTo>
                    <a:lnTo>
                      <a:pt x="412" y="142"/>
                    </a:lnTo>
                    <a:lnTo>
                      <a:pt x="424" y="142"/>
                    </a:lnTo>
                    <a:lnTo>
                      <a:pt x="438" y="146"/>
                    </a:lnTo>
                    <a:lnTo>
                      <a:pt x="438" y="146"/>
                    </a:lnTo>
                    <a:lnTo>
                      <a:pt x="442" y="148"/>
                    </a:lnTo>
                    <a:lnTo>
                      <a:pt x="444" y="146"/>
                    </a:lnTo>
                    <a:lnTo>
                      <a:pt x="438" y="140"/>
                    </a:lnTo>
                    <a:lnTo>
                      <a:pt x="408" y="114"/>
                    </a:lnTo>
                    <a:lnTo>
                      <a:pt x="364" y="84"/>
                    </a:lnTo>
                    <a:lnTo>
                      <a:pt x="346" y="72"/>
                    </a:lnTo>
                    <a:lnTo>
                      <a:pt x="332" y="66"/>
                    </a:lnTo>
                    <a:lnTo>
                      <a:pt x="332" y="66"/>
                    </a:lnTo>
                    <a:lnTo>
                      <a:pt x="322" y="64"/>
                    </a:lnTo>
                    <a:lnTo>
                      <a:pt x="312" y="62"/>
                    </a:lnTo>
                    <a:lnTo>
                      <a:pt x="300" y="62"/>
                    </a:lnTo>
                    <a:lnTo>
                      <a:pt x="288" y="62"/>
                    </a:lnTo>
                    <a:lnTo>
                      <a:pt x="278" y="64"/>
                    </a:lnTo>
                    <a:lnTo>
                      <a:pt x="266" y="68"/>
                    </a:lnTo>
                    <a:lnTo>
                      <a:pt x="258" y="72"/>
                    </a:lnTo>
                    <a:lnTo>
                      <a:pt x="250" y="80"/>
                    </a:lnTo>
                    <a:lnTo>
                      <a:pt x="250" y="80"/>
                    </a:lnTo>
                    <a:lnTo>
                      <a:pt x="238" y="88"/>
                    </a:lnTo>
                    <a:lnTo>
                      <a:pt x="220" y="96"/>
                    </a:lnTo>
                    <a:lnTo>
                      <a:pt x="208" y="100"/>
                    </a:lnTo>
                    <a:lnTo>
                      <a:pt x="196" y="104"/>
                    </a:lnTo>
                    <a:lnTo>
                      <a:pt x="184" y="104"/>
                    </a:lnTo>
                    <a:lnTo>
                      <a:pt x="172" y="104"/>
                    </a:lnTo>
                    <a:lnTo>
                      <a:pt x="160" y="102"/>
                    </a:lnTo>
                    <a:lnTo>
                      <a:pt x="148" y="98"/>
                    </a:lnTo>
                    <a:lnTo>
                      <a:pt x="136" y="90"/>
                    </a:lnTo>
                    <a:lnTo>
                      <a:pt x="126" y="80"/>
                    </a:lnTo>
                    <a:lnTo>
                      <a:pt x="118" y="66"/>
                    </a:lnTo>
                    <a:lnTo>
                      <a:pt x="112" y="48"/>
                    </a:lnTo>
                    <a:lnTo>
                      <a:pt x="108" y="26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0" y="8"/>
                    </a:lnTo>
                    <a:lnTo>
                      <a:pt x="82" y="28"/>
                    </a:lnTo>
                    <a:lnTo>
                      <a:pt x="68" y="42"/>
                    </a:lnTo>
                    <a:lnTo>
                      <a:pt x="52" y="56"/>
                    </a:lnTo>
                    <a:lnTo>
                      <a:pt x="32" y="70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0" y="88"/>
                    </a:lnTo>
                    <a:lnTo>
                      <a:pt x="0" y="724"/>
                    </a:lnTo>
                    <a:lnTo>
                      <a:pt x="0" y="724"/>
                    </a:lnTo>
                    <a:lnTo>
                      <a:pt x="20" y="734"/>
                    </a:lnTo>
                    <a:lnTo>
                      <a:pt x="34" y="742"/>
                    </a:lnTo>
                    <a:lnTo>
                      <a:pt x="40" y="742"/>
                    </a:lnTo>
                    <a:lnTo>
                      <a:pt x="40" y="742"/>
                    </a:lnTo>
                    <a:lnTo>
                      <a:pt x="38" y="738"/>
                    </a:lnTo>
                    <a:lnTo>
                      <a:pt x="38" y="738"/>
                    </a:lnTo>
                    <a:lnTo>
                      <a:pt x="28" y="728"/>
                    </a:lnTo>
                    <a:lnTo>
                      <a:pt x="24" y="716"/>
                    </a:lnTo>
                    <a:lnTo>
                      <a:pt x="20" y="704"/>
                    </a:lnTo>
                    <a:lnTo>
                      <a:pt x="20" y="692"/>
                    </a:lnTo>
                    <a:lnTo>
                      <a:pt x="20" y="676"/>
                    </a:lnTo>
                    <a:lnTo>
                      <a:pt x="22" y="668"/>
                    </a:lnTo>
                    <a:lnTo>
                      <a:pt x="22" y="668"/>
                    </a:lnTo>
                    <a:lnTo>
                      <a:pt x="30" y="670"/>
                    </a:lnTo>
                    <a:lnTo>
                      <a:pt x="38" y="672"/>
                    </a:lnTo>
                    <a:lnTo>
                      <a:pt x="48" y="670"/>
                    </a:lnTo>
                    <a:lnTo>
                      <a:pt x="60" y="664"/>
                    </a:lnTo>
                    <a:lnTo>
                      <a:pt x="66" y="660"/>
                    </a:lnTo>
                    <a:lnTo>
                      <a:pt x="72" y="654"/>
                    </a:lnTo>
                    <a:lnTo>
                      <a:pt x="76" y="646"/>
                    </a:lnTo>
                    <a:lnTo>
                      <a:pt x="82" y="638"/>
                    </a:lnTo>
                    <a:lnTo>
                      <a:pt x="86" y="626"/>
                    </a:lnTo>
                    <a:lnTo>
                      <a:pt x="88" y="612"/>
                    </a:lnTo>
                    <a:lnTo>
                      <a:pt x="88" y="612"/>
                    </a:lnTo>
                    <a:lnTo>
                      <a:pt x="92" y="592"/>
                    </a:lnTo>
                    <a:lnTo>
                      <a:pt x="94" y="574"/>
                    </a:lnTo>
                    <a:lnTo>
                      <a:pt x="94" y="558"/>
                    </a:lnTo>
                    <a:lnTo>
                      <a:pt x="94" y="546"/>
                    </a:lnTo>
                    <a:lnTo>
                      <a:pt x="90" y="528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2" y="518"/>
                    </a:lnTo>
                    <a:lnTo>
                      <a:pt x="94" y="518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102" y="534"/>
                    </a:lnTo>
                    <a:lnTo>
                      <a:pt x="134" y="616"/>
                    </a:lnTo>
                    <a:lnTo>
                      <a:pt x="134" y="616"/>
                    </a:lnTo>
                    <a:lnTo>
                      <a:pt x="142" y="634"/>
                    </a:lnTo>
                    <a:lnTo>
                      <a:pt x="152" y="648"/>
                    </a:lnTo>
                    <a:lnTo>
                      <a:pt x="164" y="662"/>
                    </a:lnTo>
                    <a:lnTo>
                      <a:pt x="180" y="674"/>
                    </a:lnTo>
                    <a:lnTo>
                      <a:pt x="194" y="684"/>
                    </a:lnTo>
                    <a:lnTo>
                      <a:pt x="212" y="692"/>
                    </a:lnTo>
                    <a:lnTo>
                      <a:pt x="246" y="708"/>
                    </a:lnTo>
                    <a:lnTo>
                      <a:pt x="278" y="718"/>
                    </a:lnTo>
                    <a:lnTo>
                      <a:pt x="306" y="724"/>
                    </a:lnTo>
                    <a:lnTo>
                      <a:pt x="332" y="730"/>
                    </a:lnTo>
                    <a:lnTo>
                      <a:pt x="332" y="730"/>
                    </a:lnTo>
                    <a:lnTo>
                      <a:pt x="354" y="708"/>
                    </a:lnTo>
                    <a:lnTo>
                      <a:pt x="378" y="692"/>
                    </a:lnTo>
                    <a:lnTo>
                      <a:pt x="400" y="678"/>
                    </a:lnTo>
                    <a:lnTo>
                      <a:pt x="424" y="670"/>
                    </a:lnTo>
                    <a:lnTo>
                      <a:pt x="446" y="662"/>
                    </a:lnTo>
                    <a:lnTo>
                      <a:pt x="466" y="660"/>
                    </a:lnTo>
                    <a:lnTo>
                      <a:pt x="488" y="658"/>
                    </a:lnTo>
                    <a:lnTo>
                      <a:pt x="506" y="658"/>
                    </a:lnTo>
                    <a:lnTo>
                      <a:pt x="526" y="662"/>
                    </a:lnTo>
                    <a:lnTo>
                      <a:pt x="542" y="664"/>
                    </a:lnTo>
                    <a:lnTo>
                      <a:pt x="572" y="674"/>
                    </a:lnTo>
                    <a:lnTo>
                      <a:pt x="594" y="684"/>
                    </a:lnTo>
                    <a:lnTo>
                      <a:pt x="608" y="692"/>
                    </a:lnTo>
                    <a:lnTo>
                      <a:pt x="608" y="69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>
                <a:noFill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white"/>
                  </a:solidFill>
                  <a:latin typeface="Century Schoolbook" pitchFamily="18" charset="0"/>
                </a:endParaRPr>
              </a:p>
            </p:txBody>
          </p:sp>
          <p:sp>
            <p:nvSpPr>
              <p:cNvPr id="72" name="Freeform 51"/>
              <p:cNvSpPr>
                <a:spLocks noChangeAspect="1"/>
              </p:cNvSpPr>
              <p:nvPr/>
            </p:nvSpPr>
            <p:spPr bwMode="auto">
              <a:xfrm>
                <a:off x="-17347" y="1413937"/>
                <a:ext cx="499947" cy="1321457"/>
              </a:xfrm>
              <a:custGeom>
                <a:avLst/>
                <a:gdLst>
                  <a:gd name="T0" fmla="*/ 382 w 426"/>
                  <a:gd name="T1" fmla="*/ 404 h 1126"/>
                  <a:gd name="T2" fmla="*/ 390 w 426"/>
                  <a:gd name="T3" fmla="*/ 392 h 1126"/>
                  <a:gd name="T4" fmla="*/ 404 w 426"/>
                  <a:gd name="T5" fmla="*/ 356 h 1126"/>
                  <a:gd name="T6" fmla="*/ 408 w 426"/>
                  <a:gd name="T7" fmla="*/ 326 h 1126"/>
                  <a:gd name="T8" fmla="*/ 402 w 426"/>
                  <a:gd name="T9" fmla="*/ 274 h 1126"/>
                  <a:gd name="T10" fmla="*/ 376 w 426"/>
                  <a:gd name="T11" fmla="*/ 206 h 1126"/>
                  <a:gd name="T12" fmla="*/ 350 w 426"/>
                  <a:gd name="T13" fmla="*/ 176 h 1126"/>
                  <a:gd name="T14" fmla="*/ 338 w 426"/>
                  <a:gd name="T15" fmla="*/ 176 h 1126"/>
                  <a:gd name="T16" fmla="*/ 294 w 426"/>
                  <a:gd name="T17" fmla="*/ 198 h 1126"/>
                  <a:gd name="T18" fmla="*/ 212 w 426"/>
                  <a:gd name="T19" fmla="*/ 268 h 1126"/>
                  <a:gd name="T20" fmla="*/ 212 w 426"/>
                  <a:gd name="T21" fmla="*/ 270 h 1126"/>
                  <a:gd name="T22" fmla="*/ 172 w 426"/>
                  <a:gd name="T23" fmla="*/ 318 h 1126"/>
                  <a:gd name="T24" fmla="*/ 152 w 426"/>
                  <a:gd name="T25" fmla="*/ 354 h 1126"/>
                  <a:gd name="T26" fmla="*/ 146 w 426"/>
                  <a:gd name="T27" fmla="*/ 358 h 1126"/>
                  <a:gd name="T28" fmla="*/ 144 w 426"/>
                  <a:gd name="T29" fmla="*/ 354 h 1126"/>
                  <a:gd name="T30" fmla="*/ 172 w 426"/>
                  <a:gd name="T31" fmla="*/ 236 h 1126"/>
                  <a:gd name="T32" fmla="*/ 172 w 426"/>
                  <a:gd name="T33" fmla="*/ 174 h 1126"/>
                  <a:gd name="T34" fmla="*/ 148 w 426"/>
                  <a:gd name="T35" fmla="*/ 114 h 1126"/>
                  <a:gd name="T36" fmla="*/ 100 w 426"/>
                  <a:gd name="T37" fmla="*/ 46 h 1126"/>
                  <a:gd name="T38" fmla="*/ 56 w 426"/>
                  <a:gd name="T39" fmla="*/ 0 h 1126"/>
                  <a:gd name="T40" fmla="*/ 0 w 426"/>
                  <a:gd name="T41" fmla="*/ 820 h 1126"/>
                  <a:gd name="T42" fmla="*/ 34 w 426"/>
                  <a:gd name="T43" fmla="*/ 800 h 1126"/>
                  <a:gd name="T44" fmla="*/ 80 w 426"/>
                  <a:gd name="T45" fmla="*/ 754 h 1126"/>
                  <a:gd name="T46" fmla="*/ 102 w 426"/>
                  <a:gd name="T47" fmla="*/ 764 h 1126"/>
                  <a:gd name="T48" fmla="*/ 152 w 426"/>
                  <a:gd name="T49" fmla="*/ 908 h 1126"/>
                  <a:gd name="T50" fmla="*/ 168 w 426"/>
                  <a:gd name="T51" fmla="*/ 994 h 1126"/>
                  <a:gd name="T52" fmla="*/ 166 w 426"/>
                  <a:gd name="T53" fmla="*/ 1070 h 1126"/>
                  <a:gd name="T54" fmla="*/ 150 w 426"/>
                  <a:gd name="T55" fmla="*/ 1108 h 1126"/>
                  <a:gd name="T56" fmla="*/ 150 w 426"/>
                  <a:gd name="T57" fmla="*/ 1120 h 1126"/>
                  <a:gd name="T58" fmla="*/ 156 w 426"/>
                  <a:gd name="T59" fmla="*/ 1124 h 1126"/>
                  <a:gd name="T60" fmla="*/ 188 w 426"/>
                  <a:gd name="T61" fmla="*/ 1124 h 1126"/>
                  <a:gd name="T62" fmla="*/ 214 w 426"/>
                  <a:gd name="T63" fmla="*/ 1102 h 1126"/>
                  <a:gd name="T64" fmla="*/ 224 w 426"/>
                  <a:gd name="T65" fmla="*/ 1094 h 1126"/>
                  <a:gd name="T66" fmla="*/ 232 w 426"/>
                  <a:gd name="T67" fmla="*/ 1080 h 1126"/>
                  <a:gd name="T68" fmla="*/ 224 w 426"/>
                  <a:gd name="T69" fmla="*/ 998 h 1126"/>
                  <a:gd name="T70" fmla="*/ 188 w 426"/>
                  <a:gd name="T71" fmla="*/ 854 h 1126"/>
                  <a:gd name="T72" fmla="*/ 144 w 426"/>
                  <a:gd name="T73" fmla="*/ 720 h 1126"/>
                  <a:gd name="T74" fmla="*/ 218 w 426"/>
                  <a:gd name="T75" fmla="*/ 726 h 1126"/>
                  <a:gd name="T76" fmla="*/ 278 w 426"/>
                  <a:gd name="T77" fmla="*/ 708 h 1126"/>
                  <a:gd name="T78" fmla="*/ 308 w 426"/>
                  <a:gd name="T79" fmla="*/ 682 h 1126"/>
                  <a:gd name="T80" fmla="*/ 350 w 426"/>
                  <a:gd name="T81" fmla="*/ 640 h 1126"/>
                  <a:gd name="T82" fmla="*/ 416 w 426"/>
                  <a:gd name="T83" fmla="*/ 598 h 1126"/>
                  <a:gd name="T84" fmla="*/ 396 w 426"/>
                  <a:gd name="T85" fmla="*/ 586 h 1126"/>
                  <a:gd name="T86" fmla="*/ 340 w 426"/>
                  <a:gd name="T87" fmla="*/ 550 h 1126"/>
                  <a:gd name="T88" fmla="*/ 322 w 426"/>
                  <a:gd name="T89" fmla="*/ 508 h 1126"/>
                  <a:gd name="T90" fmla="*/ 330 w 426"/>
                  <a:gd name="T91" fmla="*/ 466 h 1126"/>
                  <a:gd name="T92" fmla="*/ 358 w 426"/>
                  <a:gd name="T93" fmla="*/ 422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26" h="1126">
                    <a:moveTo>
                      <a:pt x="372" y="412"/>
                    </a:moveTo>
                    <a:lnTo>
                      <a:pt x="372" y="412"/>
                    </a:lnTo>
                    <a:lnTo>
                      <a:pt x="382" y="404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6" y="382"/>
                    </a:lnTo>
                    <a:lnTo>
                      <a:pt x="402" y="370"/>
                    </a:lnTo>
                    <a:lnTo>
                      <a:pt x="404" y="356"/>
                    </a:lnTo>
                    <a:lnTo>
                      <a:pt x="406" y="342"/>
                    </a:lnTo>
                    <a:lnTo>
                      <a:pt x="406" y="342"/>
                    </a:lnTo>
                    <a:lnTo>
                      <a:pt x="408" y="326"/>
                    </a:lnTo>
                    <a:lnTo>
                      <a:pt x="408" y="326"/>
                    </a:lnTo>
                    <a:lnTo>
                      <a:pt x="406" y="300"/>
                    </a:lnTo>
                    <a:lnTo>
                      <a:pt x="402" y="274"/>
                    </a:lnTo>
                    <a:lnTo>
                      <a:pt x="394" y="250"/>
                    </a:lnTo>
                    <a:lnTo>
                      <a:pt x="386" y="226"/>
                    </a:lnTo>
                    <a:lnTo>
                      <a:pt x="376" y="206"/>
                    </a:lnTo>
                    <a:lnTo>
                      <a:pt x="366" y="190"/>
                    </a:lnTo>
                    <a:lnTo>
                      <a:pt x="356" y="180"/>
                    </a:lnTo>
                    <a:lnTo>
                      <a:pt x="350" y="176"/>
                    </a:lnTo>
                    <a:lnTo>
                      <a:pt x="344" y="176"/>
                    </a:lnTo>
                    <a:lnTo>
                      <a:pt x="344" y="176"/>
                    </a:lnTo>
                    <a:lnTo>
                      <a:pt x="338" y="176"/>
                    </a:lnTo>
                    <a:lnTo>
                      <a:pt x="330" y="178"/>
                    </a:lnTo>
                    <a:lnTo>
                      <a:pt x="314" y="186"/>
                    </a:lnTo>
                    <a:lnTo>
                      <a:pt x="294" y="198"/>
                    </a:lnTo>
                    <a:lnTo>
                      <a:pt x="276" y="212"/>
                    </a:lnTo>
                    <a:lnTo>
                      <a:pt x="238" y="244"/>
                    </a:lnTo>
                    <a:lnTo>
                      <a:pt x="212" y="268"/>
                    </a:lnTo>
                    <a:lnTo>
                      <a:pt x="212" y="268"/>
                    </a:lnTo>
                    <a:lnTo>
                      <a:pt x="212" y="270"/>
                    </a:lnTo>
                    <a:lnTo>
                      <a:pt x="212" y="270"/>
                    </a:lnTo>
                    <a:lnTo>
                      <a:pt x="194" y="288"/>
                    </a:lnTo>
                    <a:lnTo>
                      <a:pt x="182" y="304"/>
                    </a:lnTo>
                    <a:lnTo>
                      <a:pt x="172" y="318"/>
                    </a:lnTo>
                    <a:lnTo>
                      <a:pt x="164" y="330"/>
                    </a:lnTo>
                    <a:lnTo>
                      <a:pt x="156" y="348"/>
                    </a:lnTo>
                    <a:lnTo>
                      <a:pt x="152" y="354"/>
                    </a:lnTo>
                    <a:lnTo>
                      <a:pt x="150" y="356"/>
                    </a:lnTo>
                    <a:lnTo>
                      <a:pt x="150" y="356"/>
                    </a:lnTo>
                    <a:lnTo>
                      <a:pt x="146" y="358"/>
                    </a:lnTo>
                    <a:lnTo>
                      <a:pt x="144" y="356"/>
                    </a:lnTo>
                    <a:lnTo>
                      <a:pt x="144" y="354"/>
                    </a:lnTo>
                    <a:lnTo>
                      <a:pt x="144" y="354"/>
                    </a:lnTo>
                    <a:lnTo>
                      <a:pt x="148" y="336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4" y="216"/>
                    </a:lnTo>
                    <a:lnTo>
                      <a:pt x="174" y="194"/>
                    </a:lnTo>
                    <a:lnTo>
                      <a:pt x="172" y="174"/>
                    </a:lnTo>
                    <a:lnTo>
                      <a:pt x="166" y="152"/>
                    </a:lnTo>
                    <a:lnTo>
                      <a:pt x="158" y="132"/>
                    </a:lnTo>
                    <a:lnTo>
                      <a:pt x="148" y="114"/>
                    </a:lnTo>
                    <a:lnTo>
                      <a:pt x="136" y="94"/>
                    </a:lnTo>
                    <a:lnTo>
                      <a:pt x="124" y="76"/>
                    </a:lnTo>
                    <a:lnTo>
                      <a:pt x="100" y="46"/>
                    </a:lnTo>
                    <a:lnTo>
                      <a:pt x="78" y="2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28" y="4"/>
                    </a:lnTo>
                    <a:lnTo>
                      <a:pt x="0" y="6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8" y="810"/>
                    </a:lnTo>
                    <a:lnTo>
                      <a:pt x="34" y="800"/>
                    </a:lnTo>
                    <a:lnTo>
                      <a:pt x="48" y="788"/>
                    </a:lnTo>
                    <a:lnTo>
                      <a:pt x="60" y="776"/>
                    </a:lnTo>
                    <a:lnTo>
                      <a:pt x="80" y="754"/>
                    </a:lnTo>
                    <a:lnTo>
                      <a:pt x="92" y="738"/>
                    </a:lnTo>
                    <a:lnTo>
                      <a:pt x="92" y="738"/>
                    </a:lnTo>
                    <a:lnTo>
                      <a:pt x="102" y="764"/>
                    </a:lnTo>
                    <a:lnTo>
                      <a:pt x="118" y="804"/>
                    </a:lnTo>
                    <a:lnTo>
                      <a:pt x="136" y="854"/>
                    </a:lnTo>
                    <a:lnTo>
                      <a:pt x="152" y="908"/>
                    </a:lnTo>
                    <a:lnTo>
                      <a:pt x="158" y="938"/>
                    </a:lnTo>
                    <a:lnTo>
                      <a:pt x="164" y="966"/>
                    </a:lnTo>
                    <a:lnTo>
                      <a:pt x="168" y="994"/>
                    </a:lnTo>
                    <a:lnTo>
                      <a:pt x="170" y="1020"/>
                    </a:lnTo>
                    <a:lnTo>
                      <a:pt x="168" y="1046"/>
                    </a:lnTo>
                    <a:lnTo>
                      <a:pt x="166" y="1070"/>
                    </a:lnTo>
                    <a:lnTo>
                      <a:pt x="160" y="1090"/>
                    </a:lnTo>
                    <a:lnTo>
                      <a:pt x="150" y="1108"/>
                    </a:lnTo>
                    <a:lnTo>
                      <a:pt x="150" y="1108"/>
                    </a:lnTo>
                    <a:lnTo>
                      <a:pt x="148" y="1110"/>
                    </a:lnTo>
                    <a:lnTo>
                      <a:pt x="148" y="1116"/>
                    </a:lnTo>
                    <a:lnTo>
                      <a:pt x="150" y="1120"/>
                    </a:lnTo>
                    <a:lnTo>
                      <a:pt x="152" y="1122"/>
                    </a:lnTo>
                    <a:lnTo>
                      <a:pt x="156" y="1124"/>
                    </a:lnTo>
                    <a:lnTo>
                      <a:pt x="156" y="1124"/>
                    </a:lnTo>
                    <a:lnTo>
                      <a:pt x="164" y="1126"/>
                    </a:lnTo>
                    <a:lnTo>
                      <a:pt x="180" y="1126"/>
                    </a:lnTo>
                    <a:lnTo>
                      <a:pt x="188" y="1124"/>
                    </a:lnTo>
                    <a:lnTo>
                      <a:pt x="198" y="1120"/>
                    </a:lnTo>
                    <a:lnTo>
                      <a:pt x="206" y="1112"/>
                    </a:lnTo>
                    <a:lnTo>
                      <a:pt x="214" y="1102"/>
                    </a:lnTo>
                    <a:lnTo>
                      <a:pt x="214" y="1102"/>
                    </a:lnTo>
                    <a:lnTo>
                      <a:pt x="218" y="1098"/>
                    </a:lnTo>
                    <a:lnTo>
                      <a:pt x="224" y="1094"/>
                    </a:lnTo>
                    <a:lnTo>
                      <a:pt x="230" y="1090"/>
                    </a:lnTo>
                    <a:lnTo>
                      <a:pt x="232" y="1080"/>
                    </a:lnTo>
                    <a:lnTo>
                      <a:pt x="232" y="1080"/>
                    </a:lnTo>
                    <a:lnTo>
                      <a:pt x="232" y="1058"/>
                    </a:lnTo>
                    <a:lnTo>
                      <a:pt x="230" y="1032"/>
                    </a:lnTo>
                    <a:lnTo>
                      <a:pt x="224" y="998"/>
                    </a:lnTo>
                    <a:lnTo>
                      <a:pt x="216" y="958"/>
                    </a:lnTo>
                    <a:lnTo>
                      <a:pt x="204" y="910"/>
                    </a:lnTo>
                    <a:lnTo>
                      <a:pt x="188" y="854"/>
                    </a:lnTo>
                    <a:lnTo>
                      <a:pt x="168" y="792"/>
                    </a:lnTo>
                    <a:lnTo>
                      <a:pt x="144" y="720"/>
                    </a:lnTo>
                    <a:lnTo>
                      <a:pt x="144" y="720"/>
                    </a:lnTo>
                    <a:lnTo>
                      <a:pt x="174" y="726"/>
                    </a:lnTo>
                    <a:lnTo>
                      <a:pt x="196" y="726"/>
                    </a:lnTo>
                    <a:lnTo>
                      <a:pt x="218" y="726"/>
                    </a:lnTo>
                    <a:lnTo>
                      <a:pt x="242" y="722"/>
                    </a:lnTo>
                    <a:lnTo>
                      <a:pt x="266" y="714"/>
                    </a:lnTo>
                    <a:lnTo>
                      <a:pt x="278" y="708"/>
                    </a:lnTo>
                    <a:lnTo>
                      <a:pt x="288" y="702"/>
                    </a:lnTo>
                    <a:lnTo>
                      <a:pt x="298" y="692"/>
                    </a:lnTo>
                    <a:lnTo>
                      <a:pt x="308" y="682"/>
                    </a:lnTo>
                    <a:lnTo>
                      <a:pt x="308" y="682"/>
                    </a:lnTo>
                    <a:lnTo>
                      <a:pt x="328" y="660"/>
                    </a:lnTo>
                    <a:lnTo>
                      <a:pt x="350" y="640"/>
                    </a:lnTo>
                    <a:lnTo>
                      <a:pt x="370" y="624"/>
                    </a:lnTo>
                    <a:lnTo>
                      <a:pt x="388" y="612"/>
                    </a:lnTo>
                    <a:lnTo>
                      <a:pt x="416" y="598"/>
                    </a:lnTo>
                    <a:lnTo>
                      <a:pt x="426" y="594"/>
                    </a:lnTo>
                    <a:lnTo>
                      <a:pt x="426" y="594"/>
                    </a:lnTo>
                    <a:lnTo>
                      <a:pt x="396" y="586"/>
                    </a:lnTo>
                    <a:lnTo>
                      <a:pt x="372" y="574"/>
                    </a:lnTo>
                    <a:lnTo>
                      <a:pt x="354" y="562"/>
                    </a:lnTo>
                    <a:lnTo>
                      <a:pt x="340" y="550"/>
                    </a:lnTo>
                    <a:lnTo>
                      <a:pt x="330" y="536"/>
                    </a:lnTo>
                    <a:lnTo>
                      <a:pt x="324" y="522"/>
                    </a:lnTo>
                    <a:lnTo>
                      <a:pt x="322" y="508"/>
                    </a:lnTo>
                    <a:lnTo>
                      <a:pt x="324" y="494"/>
                    </a:lnTo>
                    <a:lnTo>
                      <a:pt x="326" y="478"/>
                    </a:lnTo>
                    <a:lnTo>
                      <a:pt x="330" y="466"/>
                    </a:lnTo>
                    <a:lnTo>
                      <a:pt x="338" y="452"/>
                    </a:lnTo>
                    <a:lnTo>
                      <a:pt x="344" y="442"/>
                    </a:lnTo>
                    <a:lnTo>
                      <a:pt x="358" y="422"/>
                    </a:lnTo>
                    <a:lnTo>
                      <a:pt x="372" y="412"/>
                    </a:lnTo>
                    <a:lnTo>
                      <a:pt x="372" y="41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white"/>
                  </a:solidFill>
                  <a:latin typeface="Century Schoolbook" pitchFamily="18" charset="0"/>
                </a:endParaRPr>
              </a:p>
            </p:txBody>
          </p:sp>
          <p:sp>
            <p:nvSpPr>
              <p:cNvPr id="73" name="Freeform 43"/>
              <p:cNvSpPr>
                <a:spLocks noChangeAspect="1"/>
              </p:cNvSpPr>
              <p:nvPr/>
            </p:nvSpPr>
            <p:spPr bwMode="auto">
              <a:xfrm>
                <a:off x="0" y="0"/>
                <a:ext cx="1049548" cy="750335"/>
              </a:xfrm>
              <a:custGeom>
                <a:avLst/>
                <a:gdLst>
                  <a:gd name="T0" fmla="*/ 812 w 912"/>
                  <a:gd name="T1" fmla="*/ 66 h 652"/>
                  <a:gd name="T2" fmla="*/ 772 w 912"/>
                  <a:gd name="T3" fmla="*/ 42 h 652"/>
                  <a:gd name="T4" fmla="*/ 748 w 912"/>
                  <a:gd name="T5" fmla="*/ 8 h 652"/>
                  <a:gd name="T6" fmla="*/ 26 w 912"/>
                  <a:gd name="T7" fmla="*/ 0 h 652"/>
                  <a:gd name="T8" fmla="*/ 0 w 912"/>
                  <a:gd name="T9" fmla="*/ 208 h 652"/>
                  <a:gd name="T10" fmla="*/ 6 w 912"/>
                  <a:gd name="T11" fmla="*/ 232 h 652"/>
                  <a:gd name="T12" fmla="*/ 0 w 912"/>
                  <a:gd name="T13" fmla="*/ 384 h 652"/>
                  <a:gd name="T14" fmla="*/ 14 w 912"/>
                  <a:gd name="T15" fmla="*/ 396 h 652"/>
                  <a:gd name="T16" fmla="*/ 28 w 912"/>
                  <a:gd name="T17" fmla="*/ 430 h 652"/>
                  <a:gd name="T18" fmla="*/ 26 w 912"/>
                  <a:gd name="T19" fmla="*/ 480 h 652"/>
                  <a:gd name="T20" fmla="*/ 34 w 912"/>
                  <a:gd name="T21" fmla="*/ 490 h 652"/>
                  <a:gd name="T22" fmla="*/ 60 w 912"/>
                  <a:gd name="T23" fmla="*/ 504 h 652"/>
                  <a:gd name="T24" fmla="*/ 80 w 912"/>
                  <a:gd name="T25" fmla="*/ 560 h 652"/>
                  <a:gd name="T26" fmla="*/ 90 w 912"/>
                  <a:gd name="T27" fmla="*/ 650 h 652"/>
                  <a:gd name="T28" fmla="*/ 110 w 912"/>
                  <a:gd name="T29" fmla="*/ 596 h 652"/>
                  <a:gd name="T30" fmla="*/ 146 w 912"/>
                  <a:gd name="T31" fmla="*/ 540 h 652"/>
                  <a:gd name="T32" fmla="*/ 180 w 912"/>
                  <a:gd name="T33" fmla="*/ 510 h 652"/>
                  <a:gd name="T34" fmla="*/ 220 w 912"/>
                  <a:gd name="T35" fmla="*/ 496 h 652"/>
                  <a:gd name="T36" fmla="*/ 234 w 912"/>
                  <a:gd name="T37" fmla="*/ 494 h 652"/>
                  <a:gd name="T38" fmla="*/ 244 w 912"/>
                  <a:gd name="T39" fmla="*/ 430 h 652"/>
                  <a:gd name="T40" fmla="*/ 264 w 912"/>
                  <a:gd name="T41" fmla="*/ 362 h 652"/>
                  <a:gd name="T42" fmla="*/ 274 w 912"/>
                  <a:gd name="T43" fmla="*/ 352 h 652"/>
                  <a:gd name="T44" fmla="*/ 284 w 912"/>
                  <a:gd name="T45" fmla="*/ 366 h 652"/>
                  <a:gd name="T46" fmla="*/ 284 w 912"/>
                  <a:gd name="T47" fmla="*/ 392 h 652"/>
                  <a:gd name="T48" fmla="*/ 310 w 912"/>
                  <a:gd name="T49" fmla="*/ 492 h 652"/>
                  <a:gd name="T50" fmla="*/ 342 w 912"/>
                  <a:gd name="T51" fmla="*/ 574 h 652"/>
                  <a:gd name="T52" fmla="*/ 382 w 912"/>
                  <a:gd name="T53" fmla="*/ 498 h 652"/>
                  <a:gd name="T54" fmla="*/ 406 w 912"/>
                  <a:gd name="T55" fmla="*/ 484 h 652"/>
                  <a:gd name="T56" fmla="*/ 426 w 912"/>
                  <a:gd name="T57" fmla="*/ 490 h 652"/>
                  <a:gd name="T58" fmla="*/ 448 w 912"/>
                  <a:gd name="T59" fmla="*/ 520 h 652"/>
                  <a:gd name="T60" fmla="*/ 466 w 912"/>
                  <a:gd name="T61" fmla="*/ 574 h 652"/>
                  <a:gd name="T62" fmla="*/ 478 w 912"/>
                  <a:gd name="T63" fmla="*/ 550 h 652"/>
                  <a:gd name="T64" fmla="*/ 494 w 912"/>
                  <a:gd name="T65" fmla="*/ 542 h 652"/>
                  <a:gd name="T66" fmla="*/ 530 w 912"/>
                  <a:gd name="T67" fmla="*/ 552 h 652"/>
                  <a:gd name="T68" fmla="*/ 580 w 912"/>
                  <a:gd name="T69" fmla="*/ 600 h 652"/>
                  <a:gd name="T70" fmla="*/ 618 w 912"/>
                  <a:gd name="T71" fmla="*/ 652 h 652"/>
                  <a:gd name="T72" fmla="*/ 618 w 912"/>
                  <a:gd name="T73" fmla="*/ 652 h 652"/>
                  <a:gd name="T74" fmla="*/ 596 w 912"/>
                  <a:gd name="T75" fmla="*/ 590 h 652"/>
                  <a:gd name="T76" fmla="*/ 584 w 912"/>
                  <a:gd name="T77" fmla="*/ 522 h 652"/>
                  <a:gd name="T78" fmla="*/ 596 w 912"/>
                  <a:gd name="T79" fmla="*/ 488 h 652"/>
                  <a:gd name="T80" fmla="*/ 614 w 912"/>
                  <a:gd name="T81" fmla="*/ 480 h 652"/>
                  <a:gd name="T82" fmla="*/ 640 w 912"/>
                  <a:gd name="T83" fmla="*/ 484 h 652"/>
                  <a:gd name="T84" fmla="*/ 606 w 912"/>
                  <a:gd name="T85" fmla="*/ 438 h 652"/>
                  <a:gd name="T86" fmla="*/ 592 w 912"/>
                  <a:gd name="T87" fmla="*/ 402 h 652"/>
                  <a:gd name="T88" fmla="*/ 600 w 912"/>
                  <a:gd name="T89" fmla="*/ 382 h 652"/>
                  <a:gd name="T90" fmla="*/ 624 w 912"/>
                  <a:gd name="T91" fmla="*/ 372 h 652"/>
                  <a:gd name="T92" fmla="*/ 710 w 912"/>
                  <a:gd name="T93" fmla="*/ 380 h 652"/>
                  <a:gd name="T94" fmla="*/ 660 w 912"/>
                  <a:gd name="T95" fmla="*/ 308 h 652"/>
                  <a:gd name="T96" fmla="*/ 592 w 912"/>
                  <a:gd name="T97" fmla="*/ 230 h 652"/>
                  <a:gd name="T98" fmla="*/ 572 w 912"/>
                  <a:gd name="T99" fmla="*/ 214 h 652"/>
                  <a:gd name="T100" fmla="*/ 564 w 912"/>
                  <a:gd name="T101" fmla="*/ 198 h 652"/>
                  <a:gd name="T102" fmla="*/ 578 w 912"/>
                  <a:gd name="T103" fmla="*/ 196 h 652"/>
                  <a:gd name="T104" fmla="*/ 646 w 912"/>
                  <a:gd name="T105" fmla="*/ 218 h 652"/>
                  <a:gd name="T106" fmla="*/ 704 w 912"/>
                  <a:gd name="T107" fmla="*/ 246 h 652"/>
                  <a:gd name="T108" fmla="*/ 714 w 912"/>
                  <a:gd name="T109" fmla="*/ 234 h 652"/>
                  <a:gd name="T110" fmla="*/ 746 w 912"/>
                  <a:gd name="T111" fmla="*/ 212 h 652"/>
                  <a:gd name="T112" fmla="*/ 792 w 912"/>
                  <a:gd name="T113" fmla="*/ 198 h 652"/>
                  <a:gd name="T114" fmla="*/ 856 w 912"/>
                  <a:gd name="T115" fmla="*/ 200 h 652"/>
                  <a:gd name="T116" fmla="*/ 912 w 912"/>
                  <a:gd name="T117" fmla="*/ 212 h 652"/>
                  <a:gd name="T118" fmla="*/ 860 w 912"/>
                  <a:gd name="T119" fmla="*/ 170 h 652"/>
                  <a:gd name="T120" fmla="*/ 816 w 912"/>
                  <a:gd name="T121" fmla="*/ 114 h 652"/>
                  <a:gd name="T122" fmla="*/ 810 w 912"/>
                  <a:gd name="T123" fmla="*/ 86 h 652"/>
                  <a:gd name="T124" fmla="*/ 824 w 912"/>
                  <a:gd name="T125" fmla="*/ 7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2" h="652">
                    <a:moveTo>
                      <a:pt x="824" y="72"/>
                    </a:moveTo>
                    <a:lnTo>
                      <a:pt x="824" y="72"/>
                    </a:lnTo>
                    <a:lnTo>
                      <a:pt x="812" y="66"/>
                    </a:lnTo>
                    <a:lnTo>
                      <a:pt x="800" y="60"/>
                    </a:lnTo>
                    <a:lnTo>
                      <a:pt x="786" y="52"/>
                    </a:lnTo>
                    <a:lnTo>
                      <a:pt x="772" y="42"/>
                    </a:lnTo>
                    <a:lnTo>
                      <a:pt x="760" y="30"/>
                    </a:lnTo>
                    <a:lnTo>
                      <a:pt x="750" y="16"/>
                    </a:lnTo>
                    <a:lnTo>
                      <a:pt x="748" y="8"/>
                    </a:lnTo>
                    <a:lnTo>
                      <a:pt x="74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12"/>
                    </a:lnTo>
                    <a:lnTo>
                      <a:pt x="0" y="24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4" y="220"/>
                    </a:lnTo>
                    <a:lnTo>
                      <a:pt x="6" y="232"/>
                    </a:lnTo>
                    <a:lnTo>
                      <a:pt x="4" y="246"/>
                    </a:lnTo>
                    <a:lnTo>
                      <a:pt x="0" y="262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8" y="388"/>
                    </a:lnTo>
                    <a:lnTo>
                      <a:pt x="14" y="396"/>
                    </a:lnTo>
                    <a:lnTo>
                      <a:pt x="20" y="402"/>
                    </a:lnTo>
                    <a:lnTo>
                      <a:pt x="22" y="412"/>
                    </a:lnTo>
                    <a:lnTo>
                      <a:pt x="28" y="430"/>
                    </a:lnTo>
                    <a:lnTo>
                      <a:pt x="28" y="448"/>
                    </a:lnTo>
                    <a:lnTo>
                      <a:pt x="28" y="466"/>
                    </a:lnTo>
                    <a:lnTo>
                      <a:pt x="26" y="480"/>
                    </a:lnTo>
                    <a:lnTo>
                      <a:pt x="22" y="494"/>
                    </a:lnTo>
                    <a:lnTo>
                      <a:pt x="22" y="494"/>
                    </a:lnTo>
                    <a:lnTo>
                      <a:pt x="34" y="490"/>
                    </a:lnTo>
                    <a:lnTo>
                      <a:pt x="44" y="492"/>
                    </a:lnTo>
                    <a:lnTo>
                      <a:pt x="52" y="496"/>
                    </a:lnTo>
                    <a:lnTo>
                      <a:pt x="60" y="504"/>
                    </a:lnTo>
                    <a:lnTo>
                      <a:pt x="66" y="516"/>
                    </a:lnTo>
                    <a:lnTo>
                      <a:pt x="70" y="528"/>
                    </a:lnTo>
                    <a:lnTo>
                      <a:pt x="80" y="560"/>
                    </a:lnTo>
                    <a:lnTo>
                      <a:pt x="84" y="592"/>
                    </a:lnTo>
                    <a:lnTo>
                      <a:pt x="88" y="620"/>
                    </a:lnTo>
                    <a:lnTo>
                      <a:pt x="90" y="650"/>
                    </a:lnTo>
                    <a:lnTo>
                      <a:pt x="90" y="650"/>
                    </a:lnTo>
                    <a:lnTo>
                      <a:pt x="100" y="620"/>
                    </a:lnTo>
                    <a:lnTo>
                      <a:pt x="110" y="596"/>
                    </a:lnTo>
                    <a:lnTo>
                      <a:pt x="122" y="574"/>
                    </a:lnTo>
                    <a:lnTo>
                      <a:pt x="134" y="556"/>
                    </a:lnTo>
                    <a:lnTo>
                      <a:pt x="146" y="540"/>
                    </a:lnTo>
                    <a:lnTo>
                      <a:pt x="158" y="528"/>
                    </a:lnTo>
                    <a:lnTo>
                      <a:pt x="170" y="518"/>
                    </a:lnTo>
                    <a:lnTo>
                      <a:pt x="180" y="510"/>
                    </a:lnTo>
                    <a:lnTo>
                      <a:pt x="192" y="504"/>
                    </a:lnTo>
                    <a:lnTo>
                      <a:pt x="202" y="500"/>
                    </a:lnTo>
                    <a:lnTo>
                      <a:pt x="220" y="496"/>
                    </a:lnTo>
                    <a:lnTo>
                      <a:pt x="230" y="494"/>
                    </a:lnTo>
                    <a:lnTo>
                      <a:pt x="234" y="494"/>
                    </a:lnTo>
                    <a:lnTo>
                      <a:pt x="234" y="494"/>
                    </a:lnTo>
                    <a:lnTo>
                      <a:pt x="234" y="484"/>
                    </a:lnTo>
                    <a:lnTo>
                      <a:pt x="236" y="468"/>
                    </a:lnTo>
                    <a:lnTo>
                      <a:pt x="244" y="430"/>
                    </a:lnTo>
                    <a:lnTo>
                      <a:pt x="256" y="390"/>
                    </a:lnTo>
                    <a:lnTo>
                      <a:pt x="264" y="362"/>
                    </a:lnTo>
                    <a:lnTo>
                      <a:pt x="264" y="362"/>
                    </a:lnTo>
                    <a:lnTo>
                      <a:pt x="268" y="354"/>
                    </a:lnTo>
                    <a:lnTo>
                      <a:pt x="270" y="352"/>
                    </a:lnTo>
                    <a:lnTo>
                      <a:pt x="274" y="352"/>
                    </a:lnTo>
                    <a:lnTo>
                      <a:pt x="276" y="354"/>
                    </a:lnTo>
                    <a:lnTo>
                      <a:pt x="282" y="362"/>
                    </a:lnTo>
                    <a:lnTo>
                      <a:pt x="284" y="366"/>
                    </a:lnTo>
                    <a:lnTo>
                      <a:pt x="284" y="366"/>
                    </a:lnTo>
                    <a:lnTo>
                      <a:pt x="282" y="378"/>
                    </a:lnTo>
                    <a:lnTo>
                      <a:pt x="284" y="392"/>
                    </a:lnTo>
                    <a:lnTo>
                      <a:pt x="290" y="424"/>
                    </a:lnTo>
                    <a:lnTo>
                      <a:pt x="298" y="458"/>
                    </a:lnTo>
                    <a:lnTo>
                      <a:pt x="310" y="492"/>
                    </a:lnTo>
                    <a:lnTo>
                      <a:pt x="332" y="550"/>
                    </a:lnTo>
                    <a:lnTo>
                      <a:pt x="342" y="574"/>
                    </a:lnTo>
                    <a:lnTo>
                      <a:pt x="342" y="574"/>
                    </a:lnTo>
                    <a:lnTo>
                      <a:pt x="356" y="542"/>
                    </a:lnTo>
                    <a:lnTo>
                      <a:pt x="370" y="516"/>
                    </a:lnTo>
                    <a:lnTo>
                      <a:pt x="382" y="498"/>
                    </a:lnTo>
                    <a:lnTo>
                      <a:pt x="394" y="488"/>
                    </a:lnTo>
                    <a:lnTo>
                      <a:pt x="400" y="486"/>
                    </a:lnTo>
                    <a:lnTo>
                      <a:pt x="406" y="484"/>
                    </a:lnTo>
                    <a:lnTo>
                      <a:pt x="412" y="484"/>
                    </a:lnTo>
                    <a:lnTo>
                      <a:pt x="416" y="484"/>
                    </a:lnTo>
                    <a:lnTo>
                      <a:pt x="426" y="490"/>
                    </a:lnTo>
                    <a:lnTo>
                      <a:pt x="434" y="498"/>
                    </a:lnTo>
                    <a:lnTo>
                      <a:pt x="442" y="508"/>
                    </a:lnTo>
                    <a:lnTo>
                      <a:pt x="448" y="520"/>
                    </a:lnTo>
                    <a:lnTo>
                      <a:pt x="458" y="546"/>
                    </a:lnTo>
                    <a:lnTo>
                      <a:pt x="464" y="566"/>
                    </a:lnTo>
                    <a:lnTo>
                      <a:pt x="466" y="574"/>
                    </a:lnTo>
                    <a:lnTo>
                      <a:pt x="466" y="574"/>
                    </a:lnTo>
                    <a:lnTo>
                      <a:pt x="474" y="558"/>
                    </a:lnTo>
                    <a:lnTo>
                      <a:pt x="478" y="550"/>
                    </a:lnTo>
                    <a:lnTo>
                      <a:pt x="484" y="546"/>
                    </a:lnTo>
                    <a:lnTo>
                      <a:pt x="488" y="544"/>
                    </a:lnTo>
                    <a:lnTo>
                      <a:pt x="494" y="542"/>
                    </a:lnTo>
                    <a:lnTo>
                      <a:pt x="506" y="540"/>
                    </a:lnTo>
                    <a:lnTo>
                      <a:pt x="518" y="544"/>
                    </a:lnTo>
                    <a:lnTo>
                      <a:pt x="530" y="552"/>
                    </a:lnTo>
                    <a:lnTo>
                      <a:pt x="544" y="562"/>
                    </a:lnTo>
                    <a:lnTo>
                      <a:pt x="556" y="572"/>
                    </a:lnTo>
                    <a:lnTo>
                      <a:pt x="580" y="600"/>
                    </a:lnTo>
                    <a:lnTo>
                      <a:pt x="600" y="626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16" y="648"/>
                    </a:lnTo>
                    <a:lnTo>
                      <a:pt x="616" y="648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06" y="622"/>
                    </a:lnTo>
                    <a:lnTo>
                      <a:pt x="596" y="590"/>
                    </a:lnTo>
                    <a:lnTo>
                      <a:pt x="588" y="556"/>
                    </a:lnTo>
                    <a:lnTo>
                      <a:pt x="586" y="538"/>
                    </a:lnTo>
                    <a:lnTo>
                      <a:pt x="584" y="522"/>
                    </a:lnTo>
                    <a:lnTo>
                      <a:pt x="586" y="508"/>
                    </a:lnTo>
                    <a:lnTo>
                      <a:pt x="590" y="496"/>
                    </a:lnTo>
                    <a:lnTo>
                      <a:pt x="596" y="488"/>
                    </a:lnTo>
                    <a:lnTo>
                      <a:pt x="602" y="484"/>
                    </a:lnTo>
                    <a:lnTo>
                      <a:pt x="606" y="482"/>
                    </a:lnTo>
                    <a:lnTo>
                      <a:pt x="614" y="480"/>
                    </a:lnTo>
                    <a:lnTo>
                      <a:pt x="620" y="480"/>
                    </a:lnTo>
                    <a:lnTo>
                      <a:pt x="640" y="484"/>
                    </a:lnTo>
                    <a:lnTo>
                      <a:pt x="640" y="484"/>
                    </a:lnTo>
                    <a:lnTo>
                      <a:pt x="634" y="476"/>
                    </a:lnTo>
                    <a:lnTo>
                      <a:pt x="620" y="460"/>
                    </a:lnTo>
                    <a:lnTo>
                      <a:pt x="606" y="438"/>
                    </a:lnTo>
                    <a:lnTo>
                      <a:pt x="600" y="426"/>
                    </a:lnTo>
                    <a:lnTo>
                      <a:pt x="594" y="414"/>
                    </a:lnTo>
                    <a:lnTo>
                      <a:pt x="592" y="402"/>
                    </a:lnTo>
                    <a:lnTo>
                      <a:pt x="594" y="392"/>
                    </a:lnTo>
                    <a:lnTo>
                      <a:pt x="596" y="386"/>
                    </a:lnTo>
                    <a:lnTo>
                      <a:pt x="600" y="382"/>
                    </a:lnTo>
                    <a:lnTo>
                      <a:pt x="604" y="378"/>
                    </a:lnTo>
                    <a:lnTo>
                      <a:pt x="610" y="376"/>
                    </a:lnTo>
                    <a:lnTo>
                      <a:pt x="624" y="372"/>
                    </a:lnTo>
                    <a:lnTo>
                      <a:pt x="646" y="370"/>
                    </a:lnTo>
                    <a:lnTo>
                      <a:pt x="674" y="374"/>
                    </a:lnTo>
                    <a:lnTo>
                      <a:pt x="710" y="380"/>
                    </a:lnTo>
                    <a:lnTo>
                      <a:pt x="710" y="380"/>
                    </a:lnTo>
                    <a:lnTo>
                      <a:pt x="696" y="358"/>
                    </a:lnTo>
                    <a:lnTo>
                      <a:pt x="660" y="308"/>
                    </a:lnTo>
                    <a:lnTo>
                      <a:pt x="638" y="278"/>
                    </a:lnTo>
                    <a:lnTo>
                      <a:pt x="616" y="252"/>
                    </a:lnTo>
                    <a:lnTo>
                      <a:pt x="592" y="230"/>
                    </a:lnTo>
                    <a:lnTo>
                      <a:pt x="582" y="220"/>
                    </a:lnTo>
                    <a:lnTo>
                      <a:pt x="572" y="214"/>
                    </a:lnTo>
                    <a:lnTo>
                      <a:pt x="572" y="214"/>
                    </a:lnTo>
                    <a:lnTo>
                      <a:pt x="568" y="210"/>
                    </a:lnTo>
                    <a:lnTo>
                      <a:pt x="564" y="202"/>
                    </a:lnTo>
                    <a:lnTo>
                      <a:pt x="564" y="198"/>
                    </a:lnTo>
                    <a:lnTo>
                      <a:pt x="566" y="196"/>
                    </a:lnTo>
                    <a:lnTo>
                      <a:pt x="570" y="194"/>
                    </a:lnTo>
                    <a:lnTo>
                      <a:pt x="578" y="196"/>
                    </a:lnTo>
                    <a:lnTo>
                      <a:pt x="578" y="196"/>
                    </a:lnTo>
                    <a:lnTo>
                      <a:pt x="606" y="204"/>
                    </a:lnTo>
                    <a:lnTo>
                      <a:pt x="646" y="218"/>
                    </a:lnTo>
                    <a:lnTo>
                      <a:pt x="682" y="232"/>
                    </a:lnTo>
                    <a:lnTo>
                      <a:pt x="696" y="240"/>
                    </a:lnTo>
                    <a:lnTo>
                      <a:pt x="704" y="246"/>
                    </a:lnTo>
                    <a:lnTo>
                      <a:pt x="704" y="246"/>
                    </a:lnTo>
                    <a:lnTo>
                      <a:pt x="706" y="244"/>
                    </a:lnTo>
                    <a:lnTo>
                      <a:pt x="714" y="234"/>
                    </a:lnTo>
                    <a:lnTo>
                      <a:pt x="726" y="222"/>
                    </a:lnTo>
                    <a:lnTo>
                      <a:pt x="736" y="216"/>
                    </a:lnTo>
                    <a:lnTo>
                      <a:pt x="746" y="212"/>
                    </a:lnTo>
                    <a:lnTo>
                      <a:pt x="760" y="206"/>
                    </a:lnTo>
                    <a:lnTo>
                      <a:pt x="774" y="202"/>
                    </a:lnTo>
                    <a:lnTo>
                      <a:pt x="792" y="198"/>
                    </a:lnTo>
                    <a:lnTo>
                      <a:pt x="810" y="198"/>
                    </a:lnTo>
                    <a:lnTo>
                      <a:pt x="832" y="198"/>
                    </a:lnTo>
                    <a:lnTo>
                      <a:pt x="856" y="200"/>
                    </a:lnTo>
                    <a:lnTo>
                      <a:pt x="882" y="206"/>
                    </a:lnTo>
                    <a:lnTo>
                      <a:pt x="912" y="214"/>
                    </a:lnTo>
                    <a:lnTo>
                      <a:pt x="912" y="212"/>
                    </a:lnTo>
                    <a:lnTo>
                      <a:pt x="912" y="212"/>
                    </a:lnTo>
                    <a:lnTo>
                      <a:pt x="882" y="188"/>
                    </a:lnTo>
                    <a:lnTo>
                      <a:pt x="860" y="170"/>
                    </a:lnTo>
                    <a:lnTo>
                      <a:pt x="838" y="148"/>
                    </a:lnTo>
                    <a:lnTo>
                      <a:pt x="822" y="126"/>
                    </a:lnTo>
                    <a:lnTo>
                      <a:pt x="816" y="114"/>
                    </a:lnTo>
                    <a:lnTo>
                      <a:pt x="810" y="104"/>
                    </a:lnTo>
                    <a:lnTo>
                      <a:pt x="810" y="94"/>
                    </a:lnTo>
                    <a:lnTo>
                      <a:pt x="810" y="86"/>
                    </a:lnTo>
                    <a:lnTo>
                      <a:pt x="816" y="78"/>
                    </a:lnTo>
                    <a:lnTo>
                      <a:pt x="824" y="72"/>
                    </a:lnTo>
                    <a:lnTo>
                      <a:pt x="824" y="7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white"/>
                  </a:solidFill>
                  <a:latin typeface="Century Schoolbook" pitchFamily="18" charset="0"/>
                </a:endParaRPr>
              </a:p>
            </p:txBody>
          </p:sp>
          <p:sp>
            <p:nvSpPr>
              <p:cNvPr id="74" name="Freeform 35"/>
              <p:cNvSpPr>
                <a:spLocks noChangeAspect="1"/>
              </p:cNvSpPr>
              <p:nvPr/>
            </p:nvSpPr>
            <p:spPr bwMode="auto">
              <a:xfrm>
                <a:off x="8350389" y="11466"/>
                <a:ext cx="793611" cy="554378"/>
              </a:xfrm>
              <a:custGeom>
                <a:avLst/>
                <a:gdLst>
                  <a:gd name="T0" fmla="*/ 126 w 690"/>
                  <a:gd name="T1" fmla="*/ 0 h 482"/>
                  <a:gd name="T2" fmla="*/ 64 w 690"/>
                  <a:gd name="T3" fmla="*/ 56 h 482"/>
                  <a:gd name="T4" fmla="*/ 0 w 690"/>
                  <a:gd name="T5" fmla="*/ 94 h 482"/>
                  <a:gd name="T6" fmla="*/ 90 w 690"/>
                  <a:gd name="T7" fmla="*/ 82 h 482"/>
                  <a:gd name="T8" fmla="*/ 130 w 690"/>
                  <a:gd name="T9" fmla="*/ 86 h 482"/>
                  <a:gd name="T10" fmla="*/ 152 w 690"/>
                  <a:gd name="T11" fmla="*/ 96 h 482"/>
                  <a:gd name="T12" fmla="*/ 158 w 690"/>
                  <a:gd name="T13" fmla="*/ 114 h 482"/>
                  <a:gd name="T14" fmla="*/ 144 w 690"/>
                  <a:gd name="T15" fmla="*/ 152 h 482"/>
                  <a:gd name="T16" fmla="*/ 86 w 690"/>
                  <a:gd name="T17" fmla="*/ 216 h 482"/>
                  <a:gd name="T18" fmla="*/ 96 w 690"/>
                  <a:gd name="T19" fmla="*/ 222 h 482"/>
                  <a:gd name="T20" fmla="*/ 136 w 690"/>
                  <a:gd name="T21" fmla="*/ 226 h 482"/>
                  <a:gd name="T22" fmla="*/ 152 w 690"/>
                  <a:gd name="T23" fmla="*/ 248 h 482"/>
                  <a:gd name="T24" fmla="*/ 150 w 690"/>
                  <a:gd name="T25" fmla="*/ 292 h 482"/>
                  <a:gd name="T26" fmla="*/ 152 w 690"/>
                  <a:gd name="T27" fmla="*/ 308 h 482"/>
                  <a:gd name="T28" fmla="*/ 170 w 690"/>
                  <a:gd name="T29" fmla="*/ 320 h 482"/>
                  <a:gd name="T30" fmla="*/ 180 w 690"/>
                  <a:gd name="T31" fmla="*/ 362 h 482"/>
                  <a:gd name="T32" fmla="*/ 178 w 690"/>
                  <a:gd name="T33" fmla="*/ 428 h 482"/>
                  <a:gd name="T34" fmla="*/ 198 w 690"/>
                  <a:gd name="T35" fmla="*/ 392 h 482"/>
                  <a:gd name="T36" fmla="*/ 228 w 690"/>
                  <a:gd name="T37" fmla="*/ 354 h 482"/>
                  <a:gd name="T38" fmla="*/ 258 w 690"/>
                  <a:gd name="T39" fmla="*/ 336 h 482"/>
                  <a:gd name="T40" fmla="*/ 298 w 690"/>
                  <a:gd name="T41" fmla="*/ 330 h 482"/>
                  <a:gd name="T42" fmla="*/ 300 w 690"/>
                  <a:gd name="T43" fmla="*/ 312 h 482"/>
                  <a:gd name="T44" fmla="*/ 332 w 690"/>
                  <a:gd name="T45" fmla="*/ 238 h 482"/>
                  <a:gd name="T46" fmla="*/ 340 w 690"/>
                  <a:gd name="T47" fmla="*/ 232 h 482"/>
                  <a:gd name="T48" fmla="*/ 344 w 690"/>
                  <a:gd name="T49" fmla="*/ 242 h 482"/>
                  <a:gd name="T50" fmla="*/ 344 w 690"/>
                  <a:gd name="T51" fmla="*/ 284 h 482"/>
                  <a:gd name="T52" fmla="*/ 362 w 690"/>
                  <a:gd name="T53" fmla="*/ 380 h 482"/>
                  <a:gd name="T54" fmla="*/ 380 w 690"/>
                  <a:gd name="T55" fmla="*/ 376 h 482"/>
                  <a:gd name="T56" fmla="*/ 414 w 690"/>
                  <a:gd name="T57" fmla="*/ 342 h 482"/>
                  <a:gd name="T58" fmla="*/ 436 w 690"/>
                  <a:gd name="T59" fmla="*/ 346 h 482"/>
                  <a:gd name="T60" fmla="*/ 448 w 690"/>
                  <a:gd name="T61" fmla="*/ 370 h 482"/>
                  <a:gd name="T62" fmla="*/ 458 w 690"/>
                  <a:gd name="T63" fmla="*/ 410 h 482"/>
                  <a:gd name="T64" fmla="*/ 480 w 690"/>
                  <a:gd name="T65" fmla="*/ 388 h 482"/>
                  <a:gd name="T66" fmla="*/ 506 w 690"/>
                  <a:gd name="T67" fmla="*/ 400 h 482"/>
                  <a:gd name="T68" fmla="*/ 536 w 690"/>
                  <a:gd name="T69" fmla="*/ 440 h 482"/>
                  <a:gd name="T70" fmla="*/ 558 w 690"/>
                  <a:gd name="T71" fmla="*/ 482 h 482"/>
                  <a:gd name="T72" fmla="*/ 560 w 690"/>
                  <a:gd name="T73" fmla="*/ 480 h 482"/>
                  <a:gd name="T74" fmla="*/ 548 w 690"/>
                  <a:gd name="T75" fmla="*/ 434 h 482"/>
                  <a:gd name="T76" fmla="*/ 546 w 690"/>
                  <a:gd name="T77" fmla="*/ 384 h 482"/>
                  <a:gd name="T78" fmla="*/ 558 w 690"/>
                  <a:gd name="T79" fmla="*/ 360 h 482"/>
                  <a:gd name="T80" fmla="*/ 590 w 690"/>
                  <a:gd name="T81" fmla="*/ 362 h 482"/>
                  <a:gd name="T82" fmla="*/ 570 w 690"/>
                  <a:gd name="T83" fmla="*/ 326 h 482"/>
                  <a:gd name="T84" fmla="*/ 564 w 690"/>
                  <a:gd name="T85" fmla="*/ 298 h 482"/>
                  <a:gd name="T86" fmla="*/ 578 w 690"/>
                  <a:gd name="T87" fmla="*/ 280 h 482"/>
                  <a:gd name="T88" fmla="*/ 626 w 690"/>
                  <a:gd name="T89" fmla="*/ 286 h 482"/>
                  <a:gd name="T90" fmla="*/ 644 w 690"/>
                  <a:gd name="T91" fmla="*/ 276 h 482"/>
                  <a:gd name="T92" fmla="*/ 596 w 690"/>
                  <a:gd name="T93" fmla="*/ 192 h 482"/>
                  <a:gd name="T94" fmla="*/ 566 w 690"/>
                  <a:gd name="T95" fmla="*/ 160 h 482"/>
                  <a:gd name="T96" fmla="*/ 564 w 690"/>
                  <a:gd name="T97" fmla="*/ 148 h 482"/>
                  <a:gd name="T98" fmla="*/ 574 w 690"/>
                  <a:gd name="T99" fmla="*/ 148 h 482"/>
                  <a:gd name="T100" fmla="*/ 644 w 690"/>
                  <a:gd name="T101" fmla="*/ 184 h 482"/>
                  <a:gd name="T102" fmla="*/ 660 w 690"/>
                  <a:gd name="T103" fmla="*/ 196 h 482"/>
                  <a:gd name="T104" fmla="*/ 690 w 690"/>
                  <a:gd name="T105" fmla="*/ 17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0" h="482">
                    <a:moveTo>
                      <a:pt x="690" y="0"/>
                    </a:moveTo>
                    <a:lnTo>
                      <a:pt x="126" y="0"/>
                    </a:lnTo>
                    <a:lnTo>
                      <a:pt x="126" y="0"/>
                    </a:lnTo>
                    <a:lnTo>
                      <a:pt x="106" y="22"/>
                    </a:lnTo>
                    <a:lnTo>
                      <a:pt x="84" y="40"/>
                    </a:lnTo>
                    <a:lnTo>
                      <a:pt x="64" y="56"/>
                    </a:lnTo>
                    <a:lnTo>
                      <a:pt x="44" y="70"/>
                    </a:lnTo>
                    <a:lnTo>
                      <a:pt x="12" y="88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50" y="86"/>
                    </a:lnTo>
                    <a:lnTo>
                      <a:pt x="90" y="82"/>
                    </a:lnTo>
                    <a:lnTo>
                      <a:pt x="106" y="82"/>
                    </a:lnTo>
                    <a:lnTo>
                      <a:pt x="120" y="84"/>
                    </a:lnTo>
                    <a:lnTo>
                      <a:pt x="130" y="86"/>
                    </a:lnTo>
                    <a:lnTo>
                      <a:pt x="140" y="88"/>
                    </a:lnTo>
                    <a:lnTo>
                      <a:pt x="146" y="92"/>
                    </a:lnTo>
                    <a:lnTo>
                      <a:pt x="152" y="96"/>
                    </a:lnTo>
                    <a:lnTo>
                      <a:pt x="156" y="102"/>
                    </a:lnTo>
                    <a:lnTo>
                      <a:pt x="158" y="108"/>
                    </a:lnTo>
                    <a:lnTo>
                      <a:pt x="158" y="114"/>
                    </a:lnTo>
                    <a:lnTo>
                      <a:pt x="158" y="122"/>
                    </a:lnTo>
                    <a:lnTo>
                      <a:pt x="152" y="136"/>
                    </a:lnTo>
                    <a:lnTo>
                      <a:pt x="144" y="152"/>
                    </a:lnTo>
                    <a:lnTo>
                      <a:pt x="132" y="168"/>
                    </a:lnTo>
                    <a:lnTo>
                      <a:pt x="108" y="196"/>
                    </a:lnTo>
                    <a:lnTo>
                      <a:pt x="86" y="216"/>
                    </a:lnTo>
                    <a:lnTo>
                      <a:pt x="78" y="224"/>
                    </a:lnTo>
                    <a:lnTo>
                      <a:pt x="78" y="224"/>
                    </a:lnTo>
                    <a:lnTo>
                      <a:pt x="96" y="222"/>
                    </a:lnTo>
                    <a:lnTo>
                      <a:pt x="114" y="220"/>
                    </a:lnTo>
                    <a:lnTo>
                      <a:pt x="126" y="222"/>
                    </a:lnTo>
                    <a:lnTo>
                      <a:pt x="136" y="226"/>
                    </a:lnTo>
                    <a:lnTo>
                      <a:pt x="144" y="232"/>
                    </a:lnTo>
                    <a:lnTo>
                      <a:pt x="148" y="240"/>
                    </a:lnTo>
                    <a:lnTo>
                      <a:pt x="152" y="248"/>
                    </a:lnTo>
                    <a:lnTo>
                      <a:pt x="154" y="258"/>
                    </a:lnTo>
                    <a:lnTo>
                      <a:pt x="154" y="276"/>
                    </a:lnTo>
                    <a:lnTo>
                      <a:pt x="150" y="292"/>
                    </a:lnTo>
                    <a:lnTo>
                      <a:pt x="144" y="310"/>
                    </a:lnTo>
                    <a:lnTo>
                      <a:pt x="144" y="310"/>
                    </a:lnTo>
                    <a:lnTo>
                      <a:pt x="152" y="308"/>
                    </a:lnTo>
                    <a:lnTo>
                      <a:pt x="160" y="310"/>
                    </a:lnTo>
                    <a:lnTo>
                      <a:pt x="166" y="314"/>
                    </a:lnTo>
                    <a:lnTo>
                      <a:pt x="170" y="320"/>
                    </a:lnTo>
                    <a:lnTo>
                      <a:pt x="174" y="330"/>
                    </a:lnTo>
                    <a:lnTo>
                      <a:pt x="176" y="340"/>
                    </a:lnTo>
                    <a:lnTo>
                      <a:pt x="180" y="362"/>
                    </a:lnTo>
                    <a:lnTo>
                      <a:pt x="180" y="386"/>
                    </a:lnTo>
                    <a:lnTo>
                      <a:pt x="180" y="408"/>
                    </a:lnTo>
                    <a:lnTo>
                      <a:pt x="178" y="428"/>
                    </a:lnTo>
                    <a:lnTo>
                      <a:pt x="178" y="428"/>
                    </a:lnTo>
                    <a:lnTo>
                      <a:pt x="188" y="408"/>
                    </a:lnTo>
                    <a:lnTo>
                      <a:pt x="198" y="392"/>
                    </a:lnTo>
                    <a:lnTo>
                      <a:pt x="208" y="376"/>
                    </a:lnTo>
                    <a:lnTo>
                      <a:pt x="218" y="364"/>
                    </a:lnTo>
                    <a:lnTo>
                      <a:pt x="228" y="354"/>
                    </a:lnTo>
                    <a:lnTo>
                      <a:pt x="238" y="346"/>
                    </a:lnTo>
                    <a:lnTo>
                      <a:pt x="248" y="340"/>
                    </a:lnTo>
                    <a:lnTo>
                      <a:pt x="258" y="336"/>
                    </a:lnTo>
                    <a:lnTo>
                      <a:pt x="274" y="332"/>
                    </a:lnTo>
                    <a:lnTo>
                      <a:pt x="286" y="330"/>
                    </a:lnTo>
                    <a:lnTo>
                      <a:pt x="298" y="330"/>
                    </a:lnTo>
                    <a:lnTo>
                      <a:pt x="298" y="330"/>
                    </a:lnTo>
                    <a:lnTo>
                      <a:pt x="298" y="322"/>
                    </a:lnTo>
                    <a:lnTo>
                      <a:pt x="300" y="312"/>
                    </a:lnTo>
                    <a:lnTo>
                      <a:pt x="310" y="284"/>
                    </a:lnTo>
                    <a:lnTo>
                      <a:pt x="332" y="238"/>
                    </a:lnTo>
                    <a:lnTo>
                      <a:pt x="332" y="238"/>
                    </a:lnTo>
                    <a:lnTo>
                      <a:pt x="334" y="232"/>
                    </a:lnTo>
                    <a:lnTo>
                      <a:pt x="336" y="230"/>
                    </a:lnTo>
                    <a:lnTo>
                      <a:pt x="340" y="232"/>
                    </a:lnTo>
                    <a:lnTo>
                      <a:pt x="342" y="234"/>
                    </a:lnTo>
                    <a:lnTo>
                      <a:pt x="344" y="240"/>
                    </a:lnTo>
                    <a:lnTo>
                      <a:pt x="344" y="242"/>
                    </a:lnTo>
                    <a:lnTo>
                      <a:pt x="344" y="242"/>
                    </a:lnTo>
                    <a:lnTo>
                      <a:pt x="342" y="262"/>
                    </a:lnTo>
                    <a:lnTo>
                      <a:pt x="344" y="284"/>
                    </a:lnTo>
                    <a:lnTo>
                      <a:pt x="346" y="310"/>
                    </a:lnTo>
                    <a:lnTo>
                      <a:pt x="352" y="336"/>
                    </a:lnTo>
                    <a:lnTo>
                      <a:pt x="362" y="380"/>
                    </a:lnTo>
                    <a:lnTo>
                      <a:pt x="366" y="398"/>
                    </a:lnTo>
                    <a:lnTo>
                      <a:pt x="366" y="398"/>
                    </a:lnTo>
                    <a:lnTo>
                      <a:pt x="380" y="376"/>
                    </a:lnTo>
                    <a:lnTo>
                      <a:pt x="392" y="360"/>
                    </a:lnTo>
                    <a:lnTo>
                      <a:pt x="404" y="348"/>
                    </a:lnTo>
                    <a:lnTo>
                      <a:pt x="414" y="342"/>
                    </a:lnTo>
                    <a:lnTo>
                      <a:pt x="422" y="340"/>
                    </a:lnTo>
                    <a:lnTo>
                      <a:pt x="430" y="340"/>
                    </a:lnTo>
                    <a:lnTo>
                      <a:pt x="436" y="346"/>
                    </a:lnTo>
                    <a:lnTo>
                      <a:pt x="440" y="352"/>
                    </a:lnTo>
                    <a:lnTo>
                      <a:pt x="446" y="360"/>
                    </a:lnTo>
                    <a:lnTo>
                      <a:pt x="448" y="370"/>
                    </a:lnTo>
                    <a:lnTo>
                      <a:pt x="454" y="388"/>
                    </a:lnTo>
                    <a:lnTo>
                      <a:pt x="458" y="410"/>
                    </a:lnTo>
                    <a:lnTo>
                      <a:pt x="458" y="410"/>
                    </a:lnTo>
                    <a:lnTo>
                      <a:pt x="464" y="398"/>
                    </a:lnTo>
                    <a:lnTo>
                      <a:pt x="472" y="392"/>
                    </a:lnTo>
                    <a:lnTo>
                      <a:pt x="480" y="388"/>
                    </a:lnTo>
                    <a:lnTo>
                      <a:pt x="488" y="390"/>
                    </a:lnTo>
                    <a:lnTo>
                      <a:pt x="496" y="394"/>
                    </a:lnTo>
                    <a:lnTo>
                      <a:pt x="506" y="400"/>
                    </a:lnTo>
                    <a:lnTo>
                      <a:pt x="514" y="408"/>
                    </a:lnTo>
                    <a:lnTo>
                      <a:pt x="522" y="418"/>
                    </a:lnTo>
                    <a:lnTo>
                      <a:pt x="536" y="440"/>
                    </a:lnTo>
                    <a:lnTo>
                      <a:pt x="548" y="460"/>
                    </a:lnTo>
                    <a:lnTo>
                      <a:pt x="558" y="482"/>
                    </a:lnTo>
                    <a:lnTo>
                      <a:pt x="558" y="482"/>
                    </a:lnTo>
                    <a:lnTo>
                      <a:pt x="558" y="478"/>
                    </a:lnTo>
                    <a:lnTo>
                      <a:pt x="558" y="478"/>
                    </a:lnTo>
                    <a:lnTo>
                      <a:pt x="560" y="480"/>
                    </a:lnTo>
                    <a:lnTo>
                      <a:pt x="560" y="480"/>
                    </a:lnTo>
                    <a:lnTo>
                      <a:pt x="554" y="458"/>
                    </a:lnTo>
                    <a:lnTo>
                      <a:pt x="548" y="434"/>
                    </a:lnTo>
                    <a:lnTo>
                      <a:pt x="546" y="408"/>
                    </a:lnTo>
                    <a:lnTo>
                      <a:pt x="546" y="396"/>
                    </a:lnTo>
                    <a:lnTo>
                      <a:pt x="546" y="384"/>
                    </a:lnTo>
                    <a:lnTo>
                      <a:pt x="550" y="374"/>
                    </a:lnTo>
                    <a:lnTo>
                      <a:pt x="554" y="366"/>
                    </a:lnTo>
                    <a:lnTo>
                      <a:pt x="558" y="360"/>
                    </a:lnTo>
                    <a:lnTo>
                      <a:pt x="566" y="356"/>
                    </a:lnTo>
                    <a:lnTo>
                      <a:pt x="578" y="356"/>
                    </a:lnTo>
                    <a:lnTo>
                      <a:pt x="590" y="362"/>
                    </a:lnTo>
                    <a:lnTo>
                      <a:pt x="590" y="362"/>
                    </a:lnTo>
                    <a:lnTo>
                      <a:pt x="578" y="342"/>
                    </a:lnTo>
                    <a:lnTo>
                      <a:pt x="570" y="326"/>
                    </a:lnTo>
                    <a:lnTo>
                      <a:pt x="566" y="316"/>
                    </a:lnTo>
                    <a:lnTo>
                      <a:pt x="564" y="306"/>
                    </a:lnTo>
                    <a:lnTo>
                      <a:pt x="564" y="298"/>
                    </a:lnTo>
                    <a:lnTo>
                      <a:pt x="566" y="290"/>
                    </a:lnTo>
                    <a:lnTo>
                      <a:pt x="570" y="284"/>
                    </a:lnTo>
                    <a:lnTo>
                      <a:pt x="578" y="280"/>
                    </a:lnTo>
                    <a:lnTo>
                      <a:pt x="590" y="280"/>
                    </a:lnTo>
                    <a:lnTo>
                      <a:pt x="606" y="280"/>
                    </a:lnTo>
                    <a:lnTo>
                      <a:pt x="626" y="286"/>
                    </a:lnTo>
                    <a:lnTo>
                      <a:pt x="652" y="294"/>
                    </a:lnTo>
                    <a:lnTo>
                      <a:pt x="652" y="294"/>
                    </a:lnTo>
                    <a:lnTo>
                      <a:pt x="644" y="276"/>
                    </a:lnTo>
                    <a:lnTo>
                      <a:pt x="622" y="236"/>
                    </a:lnTo>
                    <a:lnTo>
                      <a:pt x="610" y="214"/>
                    </a:lnTo>
                    <a:lnTo>
                      <a:pt x="596" y="192"/>
                    </a:lnTo>
                    <a:lnTo>
                      <a:pt x="580" y="174"/>
                    </a:lnTo>
                    <a:lnTo>
                      <a:pt x="566" y="160"/>
                    </a:lnTo>
                    <a:lnTo>
                      <a:pt x="566" y="160"/>
                    </a:lnTo>
                    <a:lnTo>
                      <a:pt x="566" y="158"/>
                    </a:lnTo>
                    <a:lnTo>
                      <a:pt x="564" y="152"/>
                    </a:lnTo>
                    <a:lnTo>
                      <a:pt x="564" y="148"/>
                    </a:lnTo>
                    <a:lnTo>
                      <a:pt x="564" y="146"/>
                    </a:lnTo>
                    <a:lnTo>
                      <a:pt x="568" y="146"/>
                    </a:lnTo>
                    <a:lnTo>
                      <a:pt x="574" y="148"/>
                    </a:lnTo>
                    <a:lnTo>
                      <a:pt x="574" y="148"/>
                    </a:lnTo>
                    <a:lnTo>
                      <a:pt x="620" y="170"/>
                    </a:lnTo>
                    <a:lnTo>
                      <a:pt x="644" y="184"/>
                    </a:lnTo>
                    <a:lnTo>
                      <a:pt x="654" y="192"/>
                    </a:lnTo>
                    <a:lnTo>
                      <a:pt x="660" y="196"/>
                    </a:lnTo>
                    <a:lnTo>
                      <a:pt x="660" y="196"/>
                    </a:lnTo>
                    <a:lnTo>
                      <a:pt x="666" y="190"/>
                    </a:lnTo>
                    <a:lnTo>
                      <a:pt x="676" y="182"/>
                    </a:lnTo>
                    <a:lnTo>
                      <a:pt x="690" y="176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white"/>
                  </a:solidFill>
                  <a:latin typeface="Century Schoolbook" pitchFamily="18" charset="0"/>
                </a:endParaRPr>
              </a:p>
            </p:txBody>
          </p:sp>
          <p:sp>
            <p:nvSpPr>
              <p:cNvPr id="75" name="Freeform 31"/>
              <p:cNvSpPr>
                <a:spLocks noChangeAspect="1"/>
              </p:cNvSpPr>
              <p:nvPr/>
            </p:nvSpPr>
            <p:spPr bwMode="auto">
              <a:xfrm>
                <a:off x="6973892" y="6209551"/>
                <a:ext cx="1162575" cy="647993"/>
              </a:xfrm>
              <a:custGeom>
                <a:avLst/>
                <a:gdLst>
                  <a:gd name="T0" fmla="*/ 686 w 976"/>
                  <a:gd name="T1" fmla="*/ 250 h 544"/>
                  <a:gd name="T2" fmla="*/ 592 w 976"/>
                  <a:gd name="T3" fmla="*/ 242 h 544"/>
                  <a:gd name="T4" fmla="*/ 536 w 976"/>
                  <a:gd name="T5" fmla="*/ 262 h 544"/>
                  <a:gd name="T6" fmla="*/ 506 w 976"/>
                  <a:gd name="T7" fmla="*/ 288 h 544"/>
                  <a:gd name="T8" fmla="*/ 492 w 976"/>
                  <a:gd name="T9" fmla="*/ 292 h 544"/>
                  <a:gd name="T10" fmla="*/ 514 w 976"/>
                  <a:gd name="T11" fmla="*/ 248 h 544"/>
                  <a:gd name="T12" fmla="*/ 560 w 976"/>
                  <a:gd name="T13" fmla="*/ 124 h 544"/>
                  <a:gd name="T14" fmla="*/ 566 w 976"/>
                  <a:gd name="T15" fmla="*/ 34 h 544"/>
                  <a:gd name="T16" fmla="*/ 524 w 976"/>
                  <a:gd name="T17" fmla="*/ 32 h 544"/>
                  <a:gd name="T18" fmla="*/ 452 w 976"/>
                  <a:gd name="T19" fmla="*/ 98 h 544"/>
                  <a:gd name="T20" fmla="*/ 412 w 976"/>
                  <a:gd name="T21" fmla="*/ 174 h 544"/>
                  <a:gd name="T22" fmla="*/ 392 w 976"/>
                  <a:gd name="T23" fmla="*/ 152 h 544"/>
                  <a:gd name="T24" fmla="*/ 374 w 976"/>
                  <a:gd name="T25" fmla="*/ 148 h 544"/>
                  <a:gd name="T26" fmla="*/ 366 w 976"/>
                  <a:gd name="T27" fmla="*/ 170 h 544"/>
                  <a:gd name="T28" fmla="*/ 380 w 976"/>
                  <a:gd name="T29" fmla="*/ 242 h 544"/>
                  <a:gd name="T30" fmla="*/ 380 w 976"/>
                  <a:gd name="T31" fmla="*/ 302 h 544"/>
                  <a:gd name="T32" fmla="*/ 306 w 976"/>
                  <a:gd name="T33" fmla="*/ 126 h 544"/>
                  <a:gd name="T34" fmla="*/ 296 w 976"/>
                  <a:gd name="T35" fmla="*/ 44 h 544"/>
                  <a:gd name="T36" fmla="*/ 306 w 976"/>
                  <a:gd name="T37" fmla="*/ 10 h 544"/>
                  <a:gd name="T38" fmla="*/ 298 w 976"/>
                  <a:gd name="T39" fmla="*/ 0 h 544"/>
                  <a:gd name="T40" fmla="*/ 266 w 976"/>
                  <a:gd name="T41" fmla="*/ 8 h 544"/>
                  <a:gd name="T42" fmla="*/ 252 w 976"/>
                  <a:gd name="T43" fmla="*/ 26 h 544"/>
                  <a:gd name="T44" fmla="*/ 242 w 976"/>
                  <a:gd name="T45" fmla="*/ 40 h 544"/>
                  <a:gd name="T46" fmla="*/ 264 w 976"/>
                  <a:gd name="T47" fmla="*/ 138 h 544"/>
                  <a:gd name="T48" fmla="*/ 342 w 976"/>
                  <a:gd name="T49" fmla="*/ 322 h 544"/>
                  <a:gd name="T50" fmla="*/ 280 w 976"/>
                  <a:gd name="T51" fmla="*/ 272 h 544"/>
                  <a:gd name="T52" fmla="*/ 242 w 976"/>
                  <a:gd name="T53" fmla="*/ 232 h 544"/>
                  <a:gd name="T54" fmla="*/ 220 w 976"/>
                  <a:gd name="T55" fmla="*/ 228 h 544"/>
                  <a:gd name="T56" fmla="*/ 214 w 976"/>
                  <a:gd name="T57" fmla="*/ 252 h 544"/>
                  <a:gd name="T58" fmla="*/ 198 w 976"/>
                  <a:gd name="T59" fmla="*/ 268 h 544"/>
                  <a:gd name="T60" fmla="*/ 116 w 976"/>
                  <a:gd name="T61" fmla="*/ 264 h 544"/>
                  <a:gd name="T62" fmla="*/ 18 w 976"/>
                  <a:gd name="T63" fmla="*/ 292 h 544"/>
                  <a:gd name="T64" fmla="*/ 36 w 976"/>
                  <a:gd name="T65" fmla="*/ 332 h 544"/>
                  <a:gd name="T66" fmla="*/ 116 w 976"/>
                  <a:gd name="T67" fmla="*/ 374 h 544"/>
                  <a:gd name="T68" fmla="*/ 260 w 976"/>
                  <a:gd name="T69" fmla="*/ 404 h 544"/>
                  <a:gd name="T70" fmla="*/ 270 w 976"/>
                  <a:gd name="T71" fmla="*/ 408 h 544"/>
                  <a:gd name="T72" fmla="*/ 260 w 976"/>
                  <a:gd name="T73" fmla="*/ 416 h 544"/>
                  <a:gd name="T74" fmla="*/ 200 w 976"/>
                  <a:gd name="T75" fmla="*/ 438 h 544"/>
                  <a:gd name="T76" fmla="*/ 154 w 976"/>
                  <a:gd name="T77" fmla="*/ 484 h 544"/>
                  <a:gd name="T78" fmla="*/ 652 w 976"/>
                  <a:gd name="T79" fmla="*/ 544 h 544"/>
                  <a:gd name="T80" fmla="*/ 612 w 976"/>
                  <a:gd name="T81" fmla="*/ 484 h 544"/>
                  <a:gd name="T82" fmla="*/ 560 w 976"/>
                  <a:gd name="T83" fmla="*/ 448 h 544"/>
                  <a:gd name="T84" fmla="*/ 556 w 976"/>
                  <a:gd name="T85" fmla="*/ 440 h 544"/>
                  <a:gd name="T86" fmla="*/ 564 w 976"/>
                  <a:gd name="T87" fmla="*/ 438 h 544"/>
                  <a:gd name="T88" fmla="*/ 676 w 976"/>
                  <a:gd name="T89" fmla="*/ 454 h 544"/>
                  <a:gd name="T90" fmla="*/ 750 w 976"/>
                  <a:gd name="T91" fmla="*/ 442 h 544"/>
                  <a:gd name="T92" fmla="*/ 870 w 976"/>
                  <a:gd name="T93" fmla="*/ 392 h 544"/>
                  <a:gd name="T94" fmla="*/ 966 w 976"/>
                  <a:gd name="T95" fmla="*/ 334 h 544"/>
                  <a:gd name="T96" fmla="*/ 860 w 976"/>
                  <a:gd name="T97" fmla="*/ 31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76" h="544">
                    <a:moveTo>
                      <a:pt x="748" y="274"/>
                    </a:moveTo>
                    <a:lnTo>
                      <a:pt x="748" y="274"/>
                    </a:lnTo>
                    <a:lnTo>
                      <a:pt x="716" y="260"/>
                    </a:lnTo>
                    <a:lnTo>
                      <a:pt x="686" y="250"/>
                    </a:lnTo>
                    <a:lnTo>
                      <a:pt x="660" y="244"/>
                    </a:lnTo>
                    <a:lnTo>
                      <a:pt x="634" y="242"/>
                    </a:lnTo>
                    <a:lnTo>
                      <a:pt x="612" y="240"/>
                    </a:lnTo>
                    <a:lnTo>
                      <a:pt x="592" y="242"/>
                    </a:lnTo>
                    <a:lnTo>
                      <a:pt x="574" y="246"/>
                    </a:lnTo>
                    <a:lnTo>
                      <a:pt x="560" y="250"/>
                    </a:lnTo>
                    <a:lnTo>
                      <a:pt x="546" y="256"/>
                    </a:lnTo>
                    <a:lnTo>
                      <a:pt x="536" y="262"/>
                    </a:lnTo>
                    <a:lnTo>
                      <a:pt x="518" y="274"/>
                    </a:lnTo>
                    <a:lnTo>
                      <a:pt x="510" y="284"/>
                    </a:lnTo>
                    <a:lnTo>
                      <a:pt x="506" y="288"/>
                    </a:lnTo>
                    <a:lnTo>
                      <a:pt x="506" y="288"/>
                    </a:lnTo>
                    <a:lnTo>
                      <a:pt x="502" y="290"/>
                    </a:lnTo>
                    <a:lnTo>
                      <a:pt x="496" y="292"/>
                    </a:lnTo>
                    <a:lnTo>
                      <a:pt x="494" y="292"/>
                    </a:lnTo>
                    <a:lnTo>
                      <a:pt x="492" y="292"/>
                    </a:lnTo>
                    <a:lnTo>
                      <a:pt x="494" y="288"/>
                    </a:lnTo>
                    <a:lnTo>
                      <a:pt x="496" y="282"/>
                    </a:lnTo>
                    <a:lnTo>
                      <a:pt x="496" y="282"/>
                    </a:lnTo>
                    <a:lnTo>
                      <a:pt x="514" y="248"/>
                    </a:lnTo>
                    <a:lnTo>
                      <a:pt x="528" y="220"/>
                    </a:lnTo>
                    <a:lnTo>
                      <a:pt x="542" y="184"/>
                    </a:lnTo>
                    <a:lnTo>
                      <a:pt x="554" y="146"/>
                    </a:lnTo>
                    <a:lnTo>
                      <a:pt x="560" y="124"/>
                    </a:lnTo>
                    <a:lnTo>
                      <a:pt x="564" y="102"/>
                    </a:lnTo>
                    <a:lnTo>
                      <a:pt x="566" y="80"/>
                    </a:lnTo>
                    <a:lnTo>
                      <a:pt x="566" y="56"/>
                    </a:lnTo>
                    <a:lnTo>
                      <a:pt x="566" y="34"/>
                    </a:lnTo>
                    <a:lnTo>
                      <a:pt x="562" y="10"/>
                    </a:lnTo>
                    <a:lnTo>
                      <a:pt x="562" y="10"/>
                    </a:lnTo>
                    <a:lnTo>
                      <a:pt x="544" y="20"/>
                    </a:lnTo>
                    <a:lnTo>
                      <a:pt x="524" y="32"/>
                    </a:lnTo>
                    <a:lnTo>
                      <a:pt x="502" y="48"/>
                    </a:lnTo>
                    <a:lnTo>
                      <a:pt x="476" y="70"/>
                    </a:lnTo>
                    <a:lnTo>
                      <a:pt x="464" y="84"/>
                    </a:lnTo>
                    <a:lnTo>
                      <a:pt x="452" y="98"/>
                    </a:lnTo>
                    <a:lnTo>
                      <a:pt x="440" y="116"/>
                    </a:lnTo>
                    <a:lnTo>
                      <a:pt x="430" y="132"/>
                    </a:lnTo>
                    <a:lnTo>
                      <a:pt x="420" y="152"/>
                    </a:lnTo>
                    <a:lnTo>
                      <a:pt x="412" y="174"/>
                    </a:lnTo>
                    <a:lnTo>
                      <a:pt x="412" y="174"/>
                    </a:lnTo>
                    <a:lnTo>
                      <a:pt x="408" y="168"/>
                    </a:lnTo>
                    <a:lnTo>
                      <a:pt x="398" y="156"/>
                    </a:lnTo>
                    <a:lnTo>
                      <a:pt x="392" y="152"/>
                    </a:lnTo>
                    <a:lnTo>
                      <a:pt x="386" y="148"/>
                    </a:lnTo>
                    <a:lnTo>
                      <a:pt x="380" y="146"/>
                    </a:lnTo>
                    <a:lnTo>
                      <a:pt x="374" y="148"/>
                    </a:lnTo>
                    <a:lnTo>
                      <a:pt x="374" y="148"/>
                    </a:lnTo>
                    <a:lnTo>
                      <a:pt x="368" y="156"/>
                    </a:lnTo>
                    <a:lnTo>
                      <a:pt x="364" y="162"/>
                    </a:lnTo>
                    <a:lnTo>
                      <a:pt x="364" y="168"/>
                    </a:lnTo>
                    <a:lnTo>
                      <a:pt x="366" y="170"/>
                    </a:lnTo>
                    <a:lnTo>
                      <a:pt x="366" y="170"/>
                    </a:lnTo>
                    <a:lnTo>
                      <a:pt x="370" y="184"/>
                    </a:lnTo>
                    <a:lnTo>
                      <a:pt x="376" y="222"/>
                    </a:lnTo>
                    <a:lnTo>
                      <a:pt x="380" y="242"/>
                    </a:lnTo>
                    <a:lnTo>
                      <a:pt x="382" y="264"/>
                    </a:lnTo>
                    <a:lnTo>
                      <a:pt x="382" y="284"/>
                    </a:lnTo>
                    <a:lnTo>
                      <a:pt x="380" y="302"/>
                    </a:lnTo>
                    <a:lnTo>
                      <a:pt x="380" y="302"/>
                    </a:lnTo>
                    <a:lnTo>
                      <a:pt x="356" y="252"/>
                    </a:lnTo>
                    <a:lnTo>
                      <a:pt x="338" y="214"/>
                    </a:lnTo>
                    <a:lnTo>
                      <a:pt x="320" y="172"/>
                    </a:lnTo>
                    <a:lnTo>
                      <a:pt x="306" y="126"/>
                    </a:lnTo>
                    <a:lnTo>
                      <a:pt x="300" y="104"/>
                    </a:lnTo>
                    <a:lnTo>
                      <a:pt x="296" y="84"/>
                    </a:lnTo>
                    <a:lnTo>
                      <a:pt x="294" y="64"/>
                    </a:lnTo>
                    <a:lnTo>
                      <a:pt x="296" y="44"/>
                    </a:lnTo>
                    <a:lnTo>
                      <a:pt x="298" y="28"/>
                    </a:lnTo>
                    <a:lnTo>
                      <a:pt x="304" y="12"/>
                    </a:lnTo>
                    <a:lnTo>
                      <a:pt x="304" y="12"/>
                    </a:lnTo>
                    <a:lnTo>
                      <a:pt x="306" y="10"/>
                    </a:lnTo>
                    <a:lnTo>
                      <a:pt x="306" y="6"/>
                    </a:lnTo>
                    <a:lnTo>
                      <a:pt x="304" y="2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2" y="0"/>
                    </a:lnTo>
                    <a:lnTo>
                      <a:pt x="280" y="0"/>
                    </a:lnTo>
                    <a:lnTo>
                      <a:pt x="274" y="2"/>
                    </a:lnTo>
                    <a:lnTo>
                      <a:pt x="266" y="8"/>
                    </a:lnTo>
                    <a:lnTo>
                      <a:pt x="260" y="14"/>
                    </a:lnTo>
                    <a:lnTo>
                      <a:pt x="254" y="22"/>
                    </a:lnTo>
                    <a:lnTo>
                      <a:pt x="254" y="22"/>
                    </a:lnTo>
                    <a:lnTo>
                      <a:pt x="252" y="26"/>
                    </a:lnTo>
                    <a:lnTo>
                      <a:pt x="246" y="30"/>
                    </a:lnTo>
                    <a:lnTo>
                      <a:pt x="244" y="34"/>
                    </a:lnTo>
                    <a:lnTo>
                      <a:pt x="242" y="40"/>
                    </a:lnTo>
                    <a:lnTo>
                      <a:pt x="242" y="40"/>
                    </a:lnTo>
                    <a:lnTo>
                      <a:pt x="244" y="58"/>
                    </a:lnTo>
                    <a:lnTo>
                      <a:pt x="248" y="80"/>
                    </a:lnTo>
                    <a:lnTo>
                      <a:pt x="254" y="106"/>
                    </a:lnTo>
                    <a:lnTo>
                      <a:pt x="264" y="138"/>
                    </a:lnTo>
                    <a:lnTo>
                      <a:pt x="278" y="174"/>
                    </a:lnTo>
                    <a:lnTo>
                      <a:pt x="296" y="218"/>
                    </a:lnTo>
                    <a:lnTo>
                      <a:pt x="342" y="322"/>
                    </a:lnTo>
                    <a:lnTo>
                      <a:pt x="342" y="322"/>
                    </a:lnTo>
                    <a:lnTo>
                      <a:pt x="328" y="314"/>
                    </a:lnTo>
                    <a:lnTo>
                      <a:pt x="312" y="300"/>
                    </a:lnTo>
                    <a:lnTo>
                      <a:pt x="294" y="286"/>
                    </a:lnTo>
                    <a:lnTo>
                      <a:pt x="280" y="272"/>
                    </a:lnTo>
                    <a:lnTo>
                      <a:pt x="254" y="244"/>
                    </a:lnTo>
                    <a:lnTo>
                      <a:pt x="244" y="232"/>
                    </a:lnTo>
                    <a:lnTo>
                      <a:pt x="244" y="232"/>
                    </a:lnTo>
                    <a:lnTo>
                      <a:pt x="242" y="232"/>
                    </a:lnTo>
                    <a:lnTo>
                      <a:pt x="238" y="228"/>
                    </a:lnTo>
                    <a:lnTo>
                      <a:pt x="230" y="226"/>
                    </a:lnTo>
                    <a:lnTo>
                      <a:pt x="220" y="228"/>
                    </a:lnTo>
                    <a:lnTo>
                      <a:pt x="220" y="228"/>
                    </a:lnTo>
                    <a:lnTo>
                      <a:pt x="216" y="232"/>
                    </a:lnTo>
                    <a:lnTo>
                      <a:pt x="214" y="236"/>
                    </a:lnTo>
                    <a:lnTo>
                      <a:pt x="212" y="244"/>
                    </a:lnTo>
                    <a:lnTo>
                      <a:pt x="214" y="252"/>
                    </a:lnTo>
                    <a:lnTo>
                      <a:pt x="218" y="268"/>
                    </a:lnTo>
                    <a:lnTo>
                      <a:pt x="220" y="274"/>
                    </a:lnTo>
                    <a:lnTo>
                      <a:pt x="220" y="274"/>
                    </a:lnTo>
                    <a:lnTo>
                      <a:pt x="198" y="268"/>
                    </a:lnTo>
                    <a:lnTo>
                      <a:pt x="176" y="264"/>
                    </a:lnTo>
                    <a:lnTo>
                      <a:pt x="156" y="264"/>
                    </a:lnTo>
                    <a:lnTo>
                      <a:pt x="136" y="264"/>
                    </a:lnTo>
                    <a:lnTo>
                      <a:pt x="116" y="264"/>
                    </a:lnTo>
                    <a:lnTo>
                      <a:pt x="98" y="268"/>
                    </a:lnTo>
                    <a:lnTo>
                      <a:pt x="66" y="274"/>
                    </a:lnTo>
                    <a:lnTo>
                      <a:pt x="40" y="284"/>
                    </a:lnTo>
                    <a:lnTo>
                      <a:pt x="18" y="29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18" y="318"/>
                    </a:lnTo>
                    <a:lnTo>
                      <a:pt x="36" y="332"/>
                    </a:lnTo>
                    <a:lnTo>
                      <a:pt x="56" y="344"/>
                    </a:lnTo>
                    <a:lnTo>
                      <a:pt x="74" y="356"/>
                    </a:lnTo>
                    <a:lnTo>
                      <a:pt x="96" y="366"/>
                    </a:lnTo>
                    <a:lnTo>
                      <a:pt x="116" y="374"/>
                    </a:lnTo>
                    <a:lnTo>
                      <a:pt x="154" y="386"/>
                    </a:lnTo>
                    <a:lnTo>
                      <a:pt x="190" y="394"/>
                    </a:lnTo>
                    <a:lnTo>
                      <a:pt x="222" y="400"/>
                    </a:lnTo>
                    <a:lnTo>
                      <a:pt x="260" y="404"/>
                    </a:lnTo>
                    <a:lnTo>
                      <a:pt x="260" y="404"/>
                    </a:lnTo>
                    <a:lnTo>
                      <a:pt x="266" y="406"/>
                    </a:lnTo>
                    <a:lnTo>
                      <a:pt x="270" y="406"/>
                    </a:lnTo>
                    <a:lnTo>
                      <a:pt x="270" y="408"/>
                    </a:lnTo>
                    <a:lnTo>
                      <a:pt x="268" y="412"/>
                    </a:lnTo>
                    <a:lnTo>
                      <a:pt x="264" y="414"/>
                    </a:lnTo>
                    <a:lnTo>
                      <a:pt x="260" y="416"/>
                    </a:lnTo>
                    <a:lnTo>
                      <a:pt x="260" y="416"/>
                    </a:lnTo>
                    <a:lnTo>
                      <a:pt x="246" y="418"/>
                    </a:lnTo>
                    <a:lnTo>
                      <a:pt x="230" y="422"/>
                    </a:lnTo>
                    <a:lnTo>
                      <a:pt x="210" y="432"/>
                    </a:lnTo>
                    <a:lnTo>
                      <a:pt x="200" y="438"/>
                    </a:lnTo>
                    <a:lnTo>
                      <a:pt x="188" y="446"/>
                    </a:lnTo>
                    <a:lnTo>
                      <a:pt x="176" y="456"/>
                    </a:lnTo>
                    <a:lnTo>
                      <a:pt x="166" y="468"/>
                    </a:lnTo>
                    <a:lnTo>
                      <a:pt x="154" y="484"/>
                    </a:lnTo>
                    <a:lnTo>
                      <a:pt x="144" y="500"/>
                    </a:lnTo>
                    <a:lnTo>
                      <a:pt x="134" y="520"/>
                    </a:lnTo>
                    <a:lnTo>
                      <a:pt x="124" y="544"/>
                    </a:lnTo>
                    <a:lnTo>
                      <a:pt x="652" y="544"/>
                    </a:lnTo>
                    <a:lnTo>
                      <a:pt x="652" y="544"/>
                    </a:lnTo>
                    <a:lnTo>
                      <a:pt x="632" y="512"/>
                    </a:lnTo>
                    <a:lnTo>
                      <a:pt x="622" y="498"/>
                    </a:lnTo>
                    <a:lnTo>
                      <a:pt x="612" y="484"/>
                    </a:lnTo>
                    <a:lnTo>
                      <a:pt x="600" y="472"/>
                    </a:lnTo>
                    <a:lnTo>
                      <a:pt x="586" y="462"/>
                    </a:lnTo>
                    <a:lnTo>
                      <a:pt x="574" y="454"/>
                    </a:lnTo>
                    <a:lnTo>
                      <a:pt x="560" y="448"/>
                    </a:lnTo>
                    <a:lnTo>
                      <a:pt x="560" y="448"/>
                    </a:lnTo>
                    <a:lnTo>
                      <a:pt x="558" y="446"/>
                    </a:lnTo>
                    <a:lnTo>
                      <a:pt x="556" y="442"/>
                    </a:lnTo>
                    <a:lnTo>
                      <a:pt x="556" y="440"/>
                    </a:lnTo>
                    <a:lnTo>
                      <a:pt x="556" y="438"/>
                    </a:lnTo>
                    <a:lnTo>
                      <a:pt x="560" y="438"/>
                    </a:lnTo>
                    <a:lnTo>
                      <a:pt x="564" y="438"/>
                    </a:lnTo>
                    <a:lnTo>
                      <a:pt x="564" y="438"/>
                    </a:lnTo>
                    <a:lnTo>
                      <a:pt x="590" y="442"/>
                    </a:lnTo>
                    <a:lnTo>
                      <a:pt x="630" y="450"/>
                    </a:lnTo>
                    <a:lnTo>
                      <a:pt x="652" y="454"/>
                    </a:lnTo>
                    <a:lnTo>
                      <a:pt x="676" y="454"/>
                    </a:lnTo>
                    <a:lnTo>
                      <a:pt x="696" y="454"/>
                    </a:lnTo>
                    <a:lnTo>
                      <a:pt x="716" y="452"/>
                    </a:lnTo>
                    <a:lnTo>
                      <a:pt x="716" y="452"/>
                    </a:lnTo>
                    <a:lnTo>
                      <a:pt x="750" y="442"/>
                    </a:lnTo>
                    <a:lnTo>
                      <a:pt x="772" y="436"/>
                    </a:lnTo>
                    <a:lnTo>
                      <a:pt x="798" y="426"/>
                    </a:lnTo>
                    <a:lnTo>
                      <a:pt x="830" y="412"/>
                    </a:lnTo>
                    <a:lnTo>
                      <a:pt x="870" y="392"/>
                    </a:lnTo>
                    <a:lnTo>
                      <a:pt x="918" y="366"/>
                    </a:lnTo>
                    <a:lnTo>
                      <a:pt x="976" y="332"/>
                    </a:lnTo>
                    <a:lnTo>
                      <a:pt x="976" y="332"/>
                    </a:lnTo>
                    <a:lnTo>
                      <a:pt x="966" y="334"/>
                    </a:lnTo>
                    <a:lnTo>
                      <a:pt x="952" y="334"/>
                    </a:lnTo>
                    <a:lnTo>
                      <a:pt x="930" y="332"/>
                    </a:lnTo>
                    <a:lnTo>
                      <a:pt x="900" y="328"/>
                    </a:lnTo>
                    <a:lnTo>
                      <a:pt x="860" y="316"/>
                    </a:lnTo>
                    <a:lnTo>
                      <a:pt x="810" y="298"/>
                    </a:lnTo>
                    <a:lnTo>
                      <a:pt x="748" y="274"/>
                    </a:lnTo>
                    <a:lnTo>
                      <a:pt x="748" y="274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white"/>
                  </a:solidFill>
                  <a:latin typeface="Century Schoolbook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6599602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6136" r:id="rId12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Trebuchet MS" pitchFamily="34" charset="0"/>
          <a:cs typeface="Trebuchet M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Trebuchet MS" pitchFamily="34" charset="0"/>
          <a:cs typeface="Trebuchet MS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Trebuchet MS" pitchFamily="34" charset="0"/>
          <a:cs typeface="Trebuchet MS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Trebuchet MS" pitchFamily="34" charset="0"/>
          <a:cs typeface="Trebuchet MS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Trebuchet MS" pitchFamily="34" charset="0"/>
          <a:cs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Wingdings 2" pitchFamily="18" charset="2"/>
        <a:buChar char="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Wingdings 2" pitchFamily="18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Wingdings 2" pitchFamily="18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Wingdings 2" pitchFamily="18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Wingdings 2" pitchFamily="18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9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BE5E790-7468-4F18-9967-739DA2C6FCC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B695C30-B654-46C2-BB90-4EE3A5B6034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3514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65" r:id="rId1"/>
    <p:sldLayoutId id="2147485266" r:id="rId2"/>
    <p:sldLayoutId id="2147485267" r:id="rId3"/>
    <p:sldLayoutId id="2147485268" r:id="rId4"/>
    <p:sldLayoutId id="2147485269" r:id="rId5"/>
    <p:sldLayoutId id="2147485270" r:id="rId6"/>
    <p:sldLayoutId id="2147485271" r:id="rId7"/>
    <p:sldLayoutId id="2147485272" r:id="rId8"/>
    <p:sldLayoutId id="2147485273" r:id="rId9"/>
    <p:sldLayoutId id="2147485274" r:id="rId10"/>
    <p:sldLayoutId id="214748527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9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4C71EC6-210F-42DE-9C53-41977AD35B3D}" type="datetimeFigureOut">
              <a:rPr lang="ru-RU" smtClean="0">
                <a:solidFill>
                  <a:srgbClr val="575F6D">
                    <a:lumMod val="90000"/>
                    <a:lumOff val="10000"/>
                  </a:srgbClr>
                </a:solidFill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28.03.2019</a:t>
            </a:fld>
            <a:endParaRPr lang="ru-RU">
              <a:solidFill>
                <a:srgbClr val="575F6D">
                  <a:lumMod val="90000"/>
                  <a:lumOff val="10000"/>
                </a:srgb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srgbClr val="575F6D">
                  <a:lumMod val="90000"/>
                  <a:lumOff val="10000"/>
                </a:srgbClr>
              </a:solidFill>
              <a:latin typeface="Times New Roman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19B0651-EE4F-4900-A07F-96A6BFA9D0F0}" type="slidenum">
              <a:rPr lang="ru-RU" smtClean="0">
                <a:solidFill>
                  <a:prstClr val="black">
                    <a:lumMod val="85000"/>
                    <a:lumOff val="15000"/>
                  </a:prstClr>
                </a:solidFill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lumMod val="85000"/>
                  <a:lumOff val="15000"/>
                </a:prstClr>
              </a:solidFill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0609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82" r:id="rId1"/>
    <p:sldLayoutId id="2147485883" r:id="rId2"/>
    <p:sldLayoutId id="2147485884" r:id="rId3"/>
    <p:sldLayoutId id="2147485885" r:id="rId4"/>
    <p:sldLayoutId id="2147485886" r:id="rId5"/>
    <p:sldLayoutId id="2147485887" r:id="rId6"/>
    <p:sldLayoutId id="2147485888" r:id="rId7"/>
    <p:sldLayoutId id="2147485889" r:id="rId8"/>
    <p:sldLayoutId id="2147485890" r:id="rId9"/>
    <p:sldLayoutId id="2147485891" r:id="rId10"/>
    <p:sldLayoutId id="2147485892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9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3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EAF463A-BC7C-46EE-9F1E-7F377CCA4891}" type="datetimeFigureOut">
              <a:rPr lang="en-US" smtClean="0">
                <a:solidFill>
                  <a:srgbClr val="69676D">
                    <a:shade val="90000"/>
                  </a:srgbClr>
                </a:solidFill>
                <a:latin typeface="Constanti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3/28/2019</a:t>
            </a:fld>
            <a:endParaRPr lang="en-US">
              <a:solidFill>
                <a:srgbClr val="69676D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4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9676D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483448D-3A78-4528-A469-B745A65DA480}" type="slidenum">
              <a:rPr lang="en-US" smtClean="0">
                <a:solidFill>
                  <a:srgbClr val="69676D">
                    <a:shade val="90000"/>
                  </a:srgbClr>
                </a:solidFill>
                <a:latin typeface="Constanti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69676D">
                  <a:shade val="90000"/>
                </a:srgbClr>
              </a:solidFill>
              <a:latin typeface="Constantia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onstantia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onstant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12143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74" r:id="rId1"/>
    <p:sldLayoutId id="2147486075" r:id="rId2"/>
    <p:sldLayoutId id="2147486076" r:id="rId3"/>
    <p:sldLayoutId id="2147486077" r:id="rId4"/>
    <p:sldLayoutId id="2147486078" r:id="rId5"/>
    <p:sldLayoutId id="2147486079" r:id="rId6"/>
    <p:sldLayoutId id="2147486080" r:id="rId7"/>
    <p:sldLayoutId id="2147486081" r:id="rId8"/>
    <p:sldLayoutId id="2147486082" r:id="rId9"/>
    <p:sldLayoutId id="2147486083" r:id="rId10"/>
    <p:sldLayoutId id="2147486084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alphaModFix amt="49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Щелчок правит образец заголовка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Щелчок правит 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pPr eaLnBrk="0" hangingPunct="0"/>
            <a:endParaRPr lang="ru-RU">
              <a:solidFill>
                <a:srgbClr val="CCECFF"/>
              </a:solidFill>
              <a:latin typeface="Times New Roman" pitchFamily="18" charset="-52"/>
            </a:endParaRPr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/>
            </a:lvl1pPr>
          </a:lstStyle>
          <a:p>
            <a:pPr eaLnBrk="0" hangingPunct="0"/>
            <a:endParaRPr lang="ru-RU">
              <a:solidFill>
                <a:srgbClr val="CCECFF"/>
              </a:solidFill>
              <a:latin typeface="Times New Roman" pitchFamily="18" charset="-52"/>
            </a:endParaRP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 eaLnBrk="0" hangingPunct="0"/>
            <a:fld id="{4361A6E8-99A2-44A4-BAB3-30B241F280F7}" type="slidenum">
              <a:rPr lang="ru-RU">
                <a:solidFill>
                  <a:srgbClr val="CCECFF"/>
                </a:solidFill>
                <a:latin typeface="Times New Roman" pitchFamily="18" charset="-52"/>
              </a:rPr>
              <a:pPr eaLnBrk="0" hangingPunct="0"/>
              <a:t>‹#›</a:t>
            </a:fld>
            <a:endParaRPr lang="ru-RU">
              <a:solidFill>
                <a:srgbClr val="CCECFF"/>
              </a:solidFill>
              <a:latin typeface="Times New Roman" pitchFamily="18" charset="-52"/>
            </a:endParaRPr>
          </a:p>
        </p:txBody>
      </p:sp>
      <p:sp>
        <p:nvSpPr>
          <p:cNvPr id="35847" name="Rectangle 7"/>
          <p:cNvSpPr>
            <a:spLocks noChangeArrowheads="1"/>
          </p:cNvSpPr>
          <p:nvPr/>
        </p:nvSpPr>
        <p:spPr bwMode="gray">
          <a:xfrm>
            <a:off x="2" y="1638300"/>
            <a:ext cx="3343275" cy="122238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ru-RU" sz="2400">
              <a:solidFill>
                <a:srgbClr val="CCECFF"/>
              </a:solidFill>
              <a:latin typeface="Times New Roman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237801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122" r:id="rId1"/>
    <p:sldLayoutId id="2147486123" r:id="rId2"/>
    <p:sldLayoutId id="2147486124" r:id="rId3"/>
    <p:sldLayoutId id="2147486125" r:id="rId4"/>
    <p:sldLayoutId id="2147486126" r:id="rId5"/>
    <p:sldLayoutId id="2147486127" r:id="rId6"/>
    <p:sldLayoutId id="2147486128" r:id="rId7"/>
    <p:sldLayoutId id="2147486129" r:id="rId8"/>
    <p:sldLayoutId id="2147486130" r:id="rId9"/>
    <p:sldLayoutId id="2147486131" r:id="rId10"/>
    <p:sldLayoutId id="2147486132" r:id="rId11"/>
    <p:sldLayoutId id="2147486133" r:id="rId12"/>
    <p:sldLayoutId id="2147486134" r:id="rId13"/>
    <p:sldLayoutId id="2147486135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7" grpId="0" animBg="1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Monotype Sort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–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Monotype Sort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7.xml"/><Relationship Id="rId4" Type="http://schemas.openxmlformats.org/officeDocument/2006/relationships/image" Target="http://vetfac.nsau.edu.ru/new/books/vetzac/document/447_2.gi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24.jpe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jpe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image" Target="../media/image40.png"/><Relationship Id="rId16" Type="http://schemas.openxmlformats.org/officeDocument/2006/relationships/image" Target="../media/image54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4.pn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5" Type="http://schemas.openxmlformats.org/officeDocument/2006/relationships/image" Target="../media/image53.png"/><Relationship Id="rId10" Type="http://schemas.openxmlformats.org/officeDocument/2006/relationships/image" Target="../media/image48.jpeg"/><Relationship Id="rId4" Type="http://schemas.openxmlformats.org/officeDocument/2006/relationships/image" Target="../media/image42.png"/><Relationship Id="rId9" Type="http://schemas.openxmlformats.org/officeDocument/2006/relationships/image" Target="../media/image47.jpeg"/><Relationship Id="rId1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gi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0" Type="http://schemas.openxmlformats.org/officeDocument/2006/relationships/image" Target="../media/image115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5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5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24.jpeg"/><Relationship Id="rId4" Type="http://schemas.openxmlformats.org/officeDocument/2006/relationships/image" Target="../media/image12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7"/>
          <p:cNvSpPr txBox="1">
            <a:spLocks noChangeArrowheads="1"/>
          </p:cNvSpPr>
          <p:nvPr/>
        </p:nvSpPr>
        <p:spPr bwMode="auto">
          <a:xfrm>
            <a:off x="107504" y="17012"/>
            <a:ext cx="726484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ru-RU" sz="2800" dirty="0">
                <a:solidFill>
                  <a:prstClr val="black"/>
                </a:solidFill>
              </a:rPr>
              <a:t>ФГБОУ </a:t>
            </a:r>
            <a:r>
              <a:rPr lang="ru-RU" sz="2800" dirty="0" smtClean="0">
                <a:solidFill>
                  <a:prstClr val="black"/>
                </a:solidFill>
              </a:rPr>
              <a:t>ВО </a:t>
            </a:r>
            <a:r>
              <a:rPr lang="ru-RU" sz="2800" dirty="0">
                <a:solidFill>
                  <a:prstClr val="black"/>
                </a:solidFill>
              </a:rPr>
              <a:t>«Казанский государственный энергетический университет»</a:t>
            </a:r>
          </a:p>
        </p:txBody>
      </p:sp>
      <p:grpSp>
        <p:nvGrpSpPr>
          <p:cNvPr id="3075" name="Группа 9"/>
          <p:cNvGrpSpPr>
            <a:grpSpLocks/>
          </p:cNvGrpSpPr>
          <p:nvPr/>
        </p:nvGrpSpPr>
        <p:grpSpPr bwMode="auto">
          <a:xfrm>
            <a:off x="7812866" y="81779"/>
            <a:ext cx="1085763" cy="1203226"/>
            <a:chOff x="7371658" y="144370"/>
            <a:chExt cx="1532654" cy="1895797"/>
          </a:xfrm>
        </p:grpSpPr>
        <p:pic>
          <p:nvPicPr>
            <p:cNvPr id="3080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144370"/>
              <a:ext cx="1524000" cy="15240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7371658" y="1670216"/>
              <a:ext cx="1524712" cy="36995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spc="500" dirty="0">
                  <a:solidFill>
                    <a:srgbClr val="0066CC"/>
                  </a:solidFill>
                  <a:latin typeface="Times New Roman"/>
                </a:rPr>
                <a:t>КГЭУ</a:t>
              </a:r>
            </a:p>
          </p:txBody>
        </p:sp>
      </p:grp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504" y="971119"/>
            <a:ext cx="1595650" cy="2929195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/>
        </p:spPr>
      </p:pic>
      <p:sp>
        <p:nvSpPr>
          <p:cNvPr id="11" name="Заголовок 10"/>
          <p:cNvSpPr>
            <a:spLocks noGrp="1"/>
          </p:cNvSpPr>
          <p:nvPr>
            <p:ph type="ctrTitle"/>
          </p:nvPr>
        </p:nvSpPr>
        <p:spPr>
          <a:xfrm>
            <a:off x="1629639" y="1310456"/>
            <a:ext cx="7514361" cy="1938992"/>
          </a:xfrm>
          <a:ln>
            <a:miter lim="800000"/>
            <a:headEnd/>
            <a:tailEnd/>
          </a:ln>
          <a:extLst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cap="all" dirty="0" err="1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ea typeface="+mj-ea"/>
              </a:rPr>
              <a:t>Калайда</a:t>
            </a:r>
            <a:r>
              <a:rPr lang="ru-RU" sz="2800" b="1" cap="all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ea typeface="+mj-ea"/>
              </a:rPr>
              <a:t> М.Л.       </a:t>
            </a:r>
            <a:r>
              <a:rPr lang="ru-RU" sz="2000" b="1" cap="all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ea typeface="+mj-ea"/>
              </a:rPr>
              <a:t>Д.б.н., профессор</a:t>
            </a:r>
            <a:br>
              <a:rPr lang="ru-RU" sz="2000" b="1" cap="all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ea typeface="+mj-ea"/>
              </a:rPr>
            </a:br>
            <a:r>
              <a:rPr lang="ru-RU" sz="2400" b="1" cap="all" dirty="0" err="1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ea typeface="+mj-ea"/>
              </a:rPr>
              <a:t>Зав.Кафедрой</a:t>
            </a:r>
            <a:r>
              <a:rPr lang="ru-RU" sz="2400" b="1" cap="all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ea typeface="+mj-ea"/>
              </a:rPr>
              <a:t> </a:t>
            </a:r>
            <a:br>
              <a:rPr lang="ru-RU" sz="2400" b="1" cap="all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ea typeface="+mj-ea"/>
              </a:rPr>
            </a:br>
            <a:r>
              <a:rPr lang="ru-RU" sz="2400" b="1" cap="all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ea typeface="+mj-ea"/>
              </a:rPr>
              <a:t>«Водные биоресурсы и </a:t>
            </a:r>
            <a:r>
              <a:rPr lang="ru-RU" sz="2400" b="1" cap="all" dirty="0" err="1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ea typeface="+mj-ea"/>
              </a:rPr>
              <a:t>аквакультура</a:t>
            </a:r>
            <a:r>
              <a:rPr lang="ru-RU" sz="4800" b="1" cap="all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ea typeface="+mj-ea"/>
              </a:rPr>
              <a:t>»</a:t>
            </a:r>
            <a:br>
              <a:rPr lang="ru-RU" sz="4800" b="1" cap="all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ea typeface="+mj-ea"/>
              </a:rPr>
            </a:br>
            <a:r>
              <a:rPr lang="en-US" sz="2000" b="1" dirty="0" err="1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ea typeface="+mj-ea"/>
              </a:rPr>
              <a:t>kalayda</a:t>
            </a:r>
            <a:r>
              <a:rPr lang="ru-RU" sz="2000" b="1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ea typeface="+mj-ea"/>
              </a:rPr>
              <a:t>4</a:t>
            </a:r>
            <a:r>
              <a:rPr lang="en-US" sz="2000" b="1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ea typeface="+mj-ea"/>
              </a:rPr>
              <a:t>@mail.ru</a:t>
            </a:r>
            <a:endParaRPr lang="ru-RU" sz="4800" b="1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ea typeface="+mj-ea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4221088"/>
            <a:ext cx="8772120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2400" b="1" cap="all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/>
                <a:cs typeface="Times New Roman"/>
              </a:rPr>
              <a:t>Анализ состояния Запасов водных биоресурсов  и среды их обитания</a:t>
            </a:r>
            <a:endParaRPr lang="ru-RU" sz="2400" b="1" cap="all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638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38908"/>
            <a:ext cx="28208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Times New Roman"/>
                <a:ea typeface="Times New Roman"/>
              </a:rPr>
              <a:t>Экологические зоны </a:t>
            </a:r>
            <a:r>
              <a:rPr lang="ru-RU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в водоемах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51299"/>
            <a:ext cx="4559506" cy="3860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14290"/>
            <a:ext cx="59436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16017" y="3458113"/>
            <a:ext cx="4320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ctr">
              <a:spcBef>
                <a:spcPts val="500"/>
              </a:spcBef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</a:rPr>
              <a:t>Экологические зоны </a:t>
            </a:r>
            <a:r>
              <a:rPr lang="ru-RU" dirty="0" err="1">
                <a:solidFill>
                  <a:schemeClr val="bg1"/>
                </a:solidFill>
                <a:latin typeface="Times New Roman"/>
                <a:ea typeface="Times New Roman"/>
              </a:rPr>
              <a:t>бентали</a:t>
            </a:r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</a:rPr>
              <a:t> и пелагиали озер</a:t>
            </a:r>
            <a:r>
              <a:rPr lang="ru-RU" dirty="0" smtClean="0">
                <a:solidFill>
                  <a:schemeClr val="bg1"/>
                </a:solidFill>
                <a:latin typeface="Times New Roman"/>
                <a:ea typeface="Times New Roman"/>
              </a:rPr>
              <a:t>.(</a:t>
            </a:r>
            <a:r>
              <a:rPr lang="en-US" dirty="0">
                <a:solidFill>
                  <a:schemeClr val="bg1"/>
                </a:solidFill>
                <a:latin typeface="Times New Roman"/>
                <a:ea typeface="Times New Roman"/>
              </a:rPr>
              <a:t>I</a:t>
            </a:r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</a:rPr>
              <a:t>-по Зернову  (1949</a:t>
            </a:r>
            <a:r>
              <a:rPr lang="ru-RU" dirty="0" smtClean="0">
                <a:solidFill>
                  <a:schemeClr val="bg1"/>
                </a:solidFill>
                <a:latin typeface="Times New Roman"/>
                <a:ea typeface="Times New Roman"/>
              </a:rPr>
              <a:t>),</a:t>
            </a:r>
            <a:r>
              <a:rPr lang="en-US" dirty="0" smtClean="0">
                <a:solidFill>
                  <a:schemeClr val="bg1"/>
                </a:solidFill>
                <a:latin typeface="Times New Roman"/>
                <a:ea typeface="Times New Roman"/>
              </a:rPr>
              <a:t>II</a:t>
            </a:r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</a:rPr>
              <a:t>-по </a:t>
            </a:r>
            <a:r>
              <a:rPr lang="ru-RU" dirty="0" err="1">
                <a:solidFill>
                  <a:schemeClr val="bg1"/>
                </a:solidFill>
                <a:latin typeface="Times New Roman"/>
                <a:ea typeface="Times New Roman"/>
              </a:rPr>
              <a:t>Ruthner</a:t>
            </a:r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</a:rPr>
              <a:t> (1962)</a:t>
            </a:r>
            <a:endParaRPr lang="ru-RU" b="1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287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91640"/>
            <a:ext cx="5616624" cy="720080"/>
          </a:xfrm>
        </p:spPr>
        <p:txBody>
          <a:bodyPr>
            <a:normAutofit/>
          </a:bodyPr>
          <a:lstStyle/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400" dirty="0" smtClean="0">
                <a:solidFill>
                  <a:prstClr val="black"/>
                </a:solidFill>
                <a:effectLst/>
                <a:latin typeface="Times New Roman"/>
                <a:ea typeface="Times New Roman"/>
                <a:cs typeface="Arial" charset="0"/>
              </a:rPr>
              <a:t> </a:t>
            </a:r>
            <a:r>
              <a:rPr lang="ru-RU" sz="2700" dirty="0">
                <a:solidFill>
                  <a:prstClr val="black"/>
                </a:solidFill>
                <a:effectLst/>
                <a:latin typeface="Times New Roman"/>
                <a:ea typeface="Times New Roman"/>
                <a:cs typeface="Arial" charset="0"/>
              </a:rPr>
              <a:t>Экосистема пруда:</a:t>
            </a:r>
            <a:endParaRPr lang="ru-RU" sz="2700" cap="all" dirty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75287" y="1052736"/>
            <a:ext cx="44892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— основные минеральные и органические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соединения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макрофиты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фитопланктон (автотрофы); 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— зоопланктон и донные формы (мирные</a:t>
            </a:r>
          </a:p>
          <a:p>
            <a:pPr algn="just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гетеротрофы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консументы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2, 3 порядков); 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— плотоядные (</a:t>
            </a:r>
            <a:r>
              <a:rPr lang="ru-RU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консументы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4, 5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,…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порядков); 5 — хищники (третичные потребители); 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— бактерии и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грибы (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сапрофиты или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just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разрушители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883574"/>
            <a:ext cx="4295775" cy="515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950988"/>
            <a:ext cx="2283932" cy="1835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71793" y="3573016"/>
            <a:ext cx="47722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Для рыбы под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биологической продукцией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обычно понимают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прирост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массы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а под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продуктивностью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прирост в единицу времени </a:t>
            </a: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(г/шт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в сутки, кг/шт. за год и др.).</a:t>
            </a:r>
          </a:p>
        </p:txBody>
      </p:sp>
    </p:spTree>
    <p:extLst>
      <p:ext uri="{BB962C8B-B14F-4D97-AF65-F5344CB8AC3E}">
        <p14:creationId xmlns:p14="http://schemas.microsoft.com/office/powerpoint/2010/main" xmlns="" val="6443020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0166" y="0"/>
            <a:ext cx="65722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Организмы по способу питания</a:t>
            </a:r>
            <a:endParaRPr lang="ru-RU" sz="2800" b="1" i="1" dirty="0">
              <a:solidFill>
                <a:prstClr val="black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1581" y="619370"/>
            <a:ext cx="8208912" cy="586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</a:rPr>
              <a:t>     В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соответствии со способом питания организмы в морях представлены:</a:t>
            </a:r>
            <a:endParaRPr lang="ru-RU" sz="11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–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автотрофными фотосинтезирующими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, использующими энергию солнечного света и минеральные вещества неживой природы;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реакция фотосинтеза записывается в следующем виде:</a:t>
            </a:r>
            <a:endParaRPr lang="ru-RU" sz="11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indent="450215" algn="just">
              <a:lnSpc>
                <a:spcPts val="18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СО</a:t>
            </a:r>
            <a:r>
              <a:rPr lang="ru-RU" baseline="-25000" dirty="0">
                <a:solidFill>
                  <a:srgbClr val="000000"/>
                </a:solidFill>
                <a:latin typeface="Times New Roman"/>
                <a:ea typeface="Times New Roman"/>
              </a:rPr>
              <a:t>2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+ 2Н</a:t>
            </a:r>
            <a:r>
              <a:rPr lang="ru-RU" baseline="-25000" dirty="0">
                <a:solidFill>
                  <a:srgbClr val="000000"/>
                </a:solidFill>
                <a:latin typeface="Times New Roman"/>
                <a:ea typeface="Times New Roman"/>
              </a:rPr>
              <a:t>2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О + Энергия = СН</a:t>
            </a:r>
            <a:r>
              <a:rPr lang="ru-RU" baseline="-25000" dirty="0">
                <a:solidFill>
                  <a:srgbClr val="000000"/>
                </a:solidFill>
                <a:latin typeface="Times New Roman"/>
                <a:ea typeface="Times New Roman"/>
              </a:rPr>
              <a:t>2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О + Н</a:t>
            </a:r>
            <a:r>
              <a:rPr lang="ru-RU" baseline="-25000" dirty="0">
                <a:solidFill>
                  <a:srgbClr val="000000"/>
                </a:solidFill>
                <a:latin typeface="Times New Roman"/>
                <a:ea typeface="Times New Roman"/>
              </a:rPr>
              <a:t>2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О + О</a:t>
            </a:r>
            <a:r>
              <a:rPr lang="ru-RU" baseline="-25000" dirty="0">
                <a:solidFill>
                  <a:srgbClr val="000000"/>
                </a:solidFill>
                <a:latin typeface="Times New Roman"/>
                <a:ea typeface="Times New Roman"/>
              </a:rPr>
              <a:t>2 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, или</a:t>
            </a:r>
            <a:endParaRPr lang="ru-RU" sz="11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Углекислый газ + Вода + Солнечный свет = Сахар + Вода + Кислород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;</a:t>
            </a:r>
            <a:endParaRPr lang="ru-RU" sz="11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–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автотрофными </a:t>
            </a:r>
            <a:r>
              <a:rPr lang="ru-RU" b="1" dirty="0" err="1">
                <a:solidFill>
                  <a:srgbClr val="000000"/>
                </a:solidFill>
                <a:latin typeface="Times New Roman"/>
                <a:ea typeface="Times New Roman"/>
              </a:rPr>
              <a:t>хемосинтезирующими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, использующими химическую энергию неорганических соединений: сульфиды, сульфаты, нитраты и др.,</a:t>
            </a:r>
            <a:endParaRPr lang="ru-RU" sz="11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 например, микроорганизмы, синтезирую­щие сероводород (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ru-RU" baseline="-25000" dirty="0">
                <a:solidFill>
                  <a:srgbClr val="000000"/>
                </a:solidFill>
                <a:latin typeface="Times New Roman"/>
                <a:ea typeface="Times New Roman"/>
              </a:rPr>
              <a:t>2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) и углекислый газ (СО</a:t>
            </a:r>
            <a:r>
              <a:rPr lang="ru-RU" baseline="-25000" dirty="0">
                <a:solidFill>
                  <a:srgbClr val="000000"/>
                </a:solidFill>
                <a:latin typeface="Times New Roman"/>
                <a:ea typeface="Times New Roman"/>
              </a:rPr>
              <a:t>2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) для получения то­го же сахара:</a:t>
            </a:r>
            <a:endParaRPr lang="ru-RU" sz="11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indent="450215" algn="just">
              <a:lnSpc>
                <a:spcPts val="18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СО</a:t>
            </a:r>
            <a:r>
              <a:rPr lang="ru-RU" baseline="-25000" dirty="0">
                <a:solidFill>
                  <a:srgbClr val="000000"/>
                </a:solidFill>
                <a:latin typeface="Times New Roman"/>
                <a:ea typeface="Times New Roman"/>
              </a:rPr>
              <a:t>2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+2Н</a:t>
            </a:r>
            <a:r>
              <a:rPr lang="ru-RU" baseline="-25000" dirty="0">
                <a:solidFill>
                  <a:srgbClr val="000000"/>
                </a:solidFill>
                <a:latin typeface="Times New Roman"/>
                <a:ea typeface="Times New Roman"/>
              </a:rPr>
              <a:t>2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+ Энергия=СН</a:t>
            </a:r>
            <a:r>
              <a:rPr lang="ru-RU" baseline="-25000" dirty="0">
                <a:solidFill>
                  <a:srgbClr val="000000"/>
                </a:solidFill>
                <a:latin typeface="Times New Roman"/>
                <a:ea typeface="Times New Roman"/>
              </a:rPr>
              <a:t>2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О+ Н</a:t>
            </a:r>
            <a:r>
              <a:rPr lang="ru-RU" baseline="-25000" dirty="0">
                <a:solidFill>
                  <a:srgbClr val="000000"/>
                </a:solidFill>
                <a:latin typeface="Times New Roman"/>
                <a:ea typeface="Times New Roman"/>
              </a:rPr>
              <a:t>2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О+ 2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ru-RU" baseline="-25000" dirty="0">
                <a:solidFill>
                  <a:srgbClr val="000000"/>
                </a:solidFill>
                <a:latin typeface="Times New Roman"/>
                <a:ea typeface="Times New Roman"/>
              </a:rPr>
              <a:t> 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, или</a:t>
            </a:r>
            <a:endParaRPr lang="ru-RU" sz="11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Углекислый газ+ Сероводород + Химическая энергия = Сахар + Вода + Сера;</a:t>
            </a:r>
            <a:endParaRPr lang="ru-RU" sz="11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indent="450215" algn="just">
              <a:lnSpc>
                <a:spcPts val="18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Энергия, необходимая для осуществления этой реакции, черпа­ется не из потока солнечной радиации, а из некоторых соединений, например сероводорода, в процессе их окисле­ния:</a:t>
            </a:r>
            <a:endParaRPr lang="ru-RU" sz="11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indent="450215" algn="just">
              <a:lnSpc>
                <a:spcPts val="18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2Н</a:t>
            </a:r>
            <a:r>
              <a:rPr lang="ru-RU" baseline="-25000" dirty="0">
                <a:solidFill>
                  <a:srgbClr val="000000"/>
                </a:solidFill>
                <a:latin typeface="Times New Roman"/>
                <a:ea typeface="Times New Roman"/>
              </a:rPr>
              <a:t>2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 + О</a:t>
            </a:r>
            <a:r>
              <a:rPr lang="ru-RU" baseline="-25000" dirty="0">
                <a:solidFill>
                  <a:srgbClr val="000000"/>
                </a:solidFill>
                <a:latin typeface="Times New Roman"/>
                <a:ea typeface="Times New Roman"/>
              </a:rPr>
              <a:t>2 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= 2Н</a:t>
            </a:r>
            <a:r>
              <a:rPr lang="ru-RU" baseline="-25000" dirty="0">
                <a:solidFill>
                  <a:srgbClr val="000000"/>
                </a:solidFill>
                <a:latin typeface="Times New Roman"/>
                <a:ea typeface="Times New Roman"/>
              </a:rPr>
              <a:t>2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О+ 2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+ Энергия, или</a:t>
            </a:r>
            <a:endParaRPr lang="ru-RU" sz="11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indent="450215" algn="just">
              <a:lnSpc>
                <a:spcPts val="18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Сероводород + Кислород = Вода + Сера + Энергия</a:t>
            </a:r>
            <a:endParaRPr lang="ru-RU" sz="11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indent="450215" algn="just">
              <a:lnSpc>
                <a:spcPts val="18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Такой вид автотрофов называют </a:t>
            </a:r>
            <a:r>
              <a:rPr lang="ru-RU" i="1" dirty="0" err="1">
                <a:solidFill>
                  <a:srgbClr val="000000"/>
                </a:solidFill>
                <a:latin typeface="Times New Roman"/>
                <a:ea typeface="Times New Roman"/>
              </a:rPr>
              <a:t>хемотрофами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Вместо серово­дорода с этой же целью могут использоваться азот и суль­фат.</a:t>
            </a:r>
            <a:endParaRPr lang="ru-RU" sz="11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–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гетеротрофные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, использующие органические вещества живой природы;</a:t>
            </a:r>
            <a:endParaRPr lang="ru-RU" sz="11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Гетеротрофы («поедающие других») зависят от организмов, используемых ими в качестве пищи. Чтобы жить, они должны потреблять в пищу либо живые, либо отмершие ткани других ор­ганизмов. Органическое вещество их пищи обеспечивает посту­пление всей химической энергии, 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32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28596" y="1214422"/>
            <a:ext cx="8429684" cy="765169"/>
          </a:xfrm>
        </p:spPr>
        <p:txBody>
          <a:bodyPr rtlCol="0">
            <a:normAutofit fontScale="92500" lnSpcReduction="2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Состав воды оценивают физическими, химическими и санитарно-биологическими показателями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ctr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algn="ctr" eaLnBrk="1" fontAlgn="auto" hangingPunct="1">
              <a:spcAft>
                <a:spcPts val="0"/>
              </a:spcAft>
              <a:defRPr/>
            </a:pP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4" name="Заголовок 2"/>
          <p:cNvSpPr>
            <a:spLocks noGrp="1"/>
          </p:cNvSpPr>
          <p:nvPr>
            <p:ph type="title"/>
          </p:nvPr>
        </p:nvSpPr>
        <p:spPr>
          <a:xfrm>
            <a:off x="1357290" y="214291"/>
            <a:ext cx="6562746" cy="500066"/>
          </a:xfrm>
        </p:spPr>
        <p:txBody>
          <a:bodyPr/>
          <a:lstStyle/>
          <a:p>
            <a:pPr algn="ctr" eaLnBrk="1" hangingPunct="1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ПОКАЗАТЕЛИ КАЧЕСТВА ПРИРОДНОЙ ВОДЫ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1"/>
          <p:cNvSpPr txBox="1">
            <a:spLocks/>
          </p:cNvSpPr>
          <p:nvPr/>
        </p:nvSpPr>
        <p:spPr bwMode="auto">
          <a:xfrm>
            <a:off x="285720" y="1643050"/>
            <a:ext cx="5715040" cy="165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Symbol" pitchFamily="18" charset="2"/>
              <a:buNone/>
              <a:tabLst/>
              <a:defRPr/>
            </a:pPr>
            <a:endParaRPr kumimoji="0" lang="ru-RU" sz="2000" b="1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Symbol" pitchFamily="18" charset="2"/>
              <a:buNone/>
              <a:tabLst/>
              <a:defRPr/>
            </a:pPr>
            <a:endParaRPr lang="ru-RU" sz="20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Symbol" pitchFamily="18" charset="2"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Воды характеризуется ионным составом, жесткостью, щелочностью, окисляемостью, активной концентрацией водородных ионов (</a:t>
            </a:r>
            <a:r>
              <a:rPr kumimoji="0" lang="ru-RU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рН</a:t>
            </a: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), сухим остатком, общим солесодержанием, содержанием растворенного кислорода, свободной углекислоты, сероводорода, активного хлора и т.д.</a:t>
            </a:r>
          </a:p>
          <a:p>
            <a:pPr marL="274320" marR="0" lvl="0" indent="-27432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itchFamily="18" charset="2"/>
              <a:buChar char=""/>
              <a:tabLst/>
              <a:defRPr/>
            </a:pP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4" descr="Рисунок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9322" y="1643050"/>
            <a:ext cx="300036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324187"/>
            <a:ext cx="5643602" cy="3269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9265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831" name="Group 135"/>
          <p:cNvGraphicFramePr>
            <a:graphicFrameLocks noGrp="1"/>
          </p:cNvGraphicFramePr>
          <p:nvPr>
            <p:ph idx="1"/>
          </p:nvPr>
        </p:nvGraphicFramePr>
        <p:xfrm>
          <a:off x="0" y="549275"/>
          <a:ext cx="9144000" cy="6559551"/>
        </p:xfrm>
        <a:graphic>
          <a:graphicData uri="http://schemas.openxmlformats.org/drawingml/2006/table">
            <a:tbl>
              <a:tblPr/>
              <a:tblGrid>
                <a:gridCol w="2365375"/>
                <a:gridCol w="1687513"/>
                <a:gridCol w="1133475"/>
                <a:gridCol w="1135062"/>
                <a:gridCol w="1687513"/>
                <a:gridCol w="1135062"/>
              </a:tblGrid>
              <a:tr h="4333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Для водоемов санитарно-бытового водопользования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Для рыбохозяйственных водоемов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0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Вещество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Лимитирующий показатель вредности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ПДК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мг/дм</a:t>
                      </a:r>
                      <a:r>
                        <a:rPr kumimoji="0" lang="ru-RU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Класс опасности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Лимитирующий показатель вредности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ПДК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мг/дм</a:t>
                      </a:r>
                      <a:r>
                        <a:rPr kumimoji="0" lang="ru-RU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</a:tr>
              <a:tr h="5905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Аммиак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NH</a:t>
                      </a:r>
                      <a:r>
                        <a:rPr kumimoji="0" lang="ru-RU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санитарно-токсикологический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2,0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токсикологический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0,05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</a:tr>
              <a:tr h="1952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Ванадий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V</a:t>
                      </a:r>
                      <a:r>
                        <a:rPr kumimoji="0" lang="ru-RU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то же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0,1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то же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0,001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Гидразин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</a:t>
                      </a:r>
                      <a:r>
                        <a:rPr kumimoji="0" lang="ru-RU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</a:t>
                      </a:r>
                      <a:r>
                        <a:rPr kumimoji="0" lang="ru-RU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то же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0,01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Железо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Fe</a:t>
                      </a:r>
                      <a:r>
                        <a:rPr kumimoji="0" lang="ru-RU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органолептический (цвет)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0,3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то же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0,005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</a:tr>
              <a:tr h="4333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Медь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Cu</a:t>
                      </a:r>
                      <a:r>
                        <a:rPr kumimoji="0" lang="ru-RU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органолептический (привкус)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1,0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то же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0,001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</a:tr>
              <a:tr h="5905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Мышьяк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As</a:t>
                      </a:r>
                      <a:r>
                        <a:rPr kumimoji="0" lang="ru-RU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санитарно-токсикологический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0,05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то же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0,05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Никель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Ni</a:t>
                      </a:r>
                      <a:r>
                        <a:rPr kumimoji="0" lang="ru-RU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то же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0,1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то же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0,01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</a:tr>
              <a:tr h="1952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Нитраты (по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NO</a:t>
                      </a:r>
                      <a:r>
                        <a:rPr kumimoji="0" lang="ru-RU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r>
                        <a:rPr kumimoji="0" lang="ru-RU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)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то же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3,3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то же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0,08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Полиакриламид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то же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2,0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то же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0,8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Ртуть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то же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0,0005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то же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отсутствие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Свицец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Pb</a:t>
                      </a:r>
                      <a:r>
                        <a:rPr kumimoji="0" lang="ru-RU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то же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то же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0,1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Формальдегид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то же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0,05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Фтор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F</a:t>
                      </a:r>
                      <a:r>
                        <a:rPr kumimoji="0" lang="ru-RU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то же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1,5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то же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0,05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</a:tr>
              <a:tr h="5905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Сульфаты (по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SO</a:t>
                      </a:r>
                      <a:r>
                        <a:rPr kumimoji="0" lang="ru-RU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)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органолептический (привкус)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500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санитарно-токсикологический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Фенолы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органолептический (запах)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0,001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токсикологический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0,001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Нефть и нефтепродукты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органолептический (пленка)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0,3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рыбохозяйственный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0,05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655" marR="3465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</a:tr>
            </a:tbl>
          </a:graphicData>
        </a:graphic>
      </p:graphicFrame>
      <p:sp>
        <p:nvSpPr>
          <p:cNvPr id="29829" name="Rectangle 1"/>
          <p:cNvSpPr>
            <a:spLocks noChangeArrowheads="1"/>
          </p:cNvSpPr>
          <p:nvPr/>
        </p:nvSpPr>
        <p:spPr bwMode="auto">
          <a:xfrm>
            <a:off x="1268413" y="174625"/>
            <a:ext cx="57134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/>
            <a:r>
              <a:rPr lang="ru-RU" sz="1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Предельно допустимые концентрации вредных веществ в водоемах</a:t>
            </a:r>
            <a:r>
              <a:rPr lang="ru-RU" sz="1400" b="1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 </a:t>
            </a:r>
            <a:endParaRPr lang="ru-RU" sz="1400" b="1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746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rybalka.ru/sites/default/files/09.04/fish/main/608-306.jpg?124017312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421"/>
            <a:ext cx="3276364" cy="133214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1460" y="49884"/>
            <a:ext cx="482352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Характеристики воды, используемой в форелевом хозяйстве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592388" y="18002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28820227"/>
              </p:ext>
            </p:extLst>
          </p:nvPr>
        </p:nvGraphicFramePr>
        <p:xfrm>
          <a:off x="251520" y="1425445"/>
          <a:ext cx="3022247" cy="51831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32369"/>
                <a:gridCol w="894939"/>
                <a:gridCol w="894939"/>
              </a:tblGrid>
              <a:tr h="383305">
                <a:tc rowSpan="2"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Показатель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Величина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97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(Shelton, 1993)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ЕС директива</a:t>
                      </a:r>
                      <a:endParaRPr lang="ru-RU" sz="7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78/659/ EWG*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5996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smtClean="0">
                          <a:effectLst/>
                        </a:rPr>
                        <a:t>Концентрации</a:t>
                      </a:r>
                      <a:endParaRPr lang="ru-RU" sz="70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smtClean="0">
                          <a:effectLst/>
                        </a:rPr>
                        <a:t>кислорода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От 7 мг/л до полного насыщения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 мг/л &gt; 9 мг/л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436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smtClean="0">
                          <a:effectLst/>
                        </a:rPr>
                        <a:t>pH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6,5-8,0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6,0-9,0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997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smtClean="0">
                          <a:effectLst/>
                        </a:rPr>
                        <a:t>Общая щелочность по (СаСО</a:t>
                      </a:r>
                      <a:r>
                        <a:rPr lang="ru-RU" sz="900" baseline="-25000" smtClean="0">
                          <a:effectLst/>
                        </a:rPr>
                        <a:t>3</a:t>
                      </a:r>
                      <a:r>
                        <a:rPr lang="ru-RU" sz="900" smtClean="0">
                          <a:effectLst/>
                        </a:rPr>
                        <a:t>), мг/л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10-400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833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smtClean="0">
                          <a:effectLst/>
                        </a:rPr>
                        <a:t>Кальций, мг/л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4-160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833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Марганец,  мг/л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0-0,01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833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smtClean="0">
                          <a:effectLst/>
                        </a:rPr>
                        <a:t>Железо (общее), мг/л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0-0,15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833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smtClean="0">
                          <a:effectLst/>
                        </a:rPr>
                        <a:t>Фосфор, мг/л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0,01-3,0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0,2 мг/л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997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smtClean="0">
                          <a:effectLst/>
                        </a:rPr>
                        <a:t>Нитраты , мг/л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0-0,3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Нитриты &lt; 0,01 мг/л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8510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smtClean="0">
                          <a:effectLst/>
                        </a:rPr>
                        <a:t>Аммонийный азот, </a:t>
                      </a:r>
                      <a:r>
                        <a:rPr lang="ru-RU" sz="1000" smtClean="0">
                          <a:effectLst/>
                        </a:rPr>
                        <a:t>мг/л</a:t>
                      </a:r>
                      <a:endParaRPr lang="ru-RU" sz="100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&lt;</a:t>
                      </a:r>
                      <a:r>
                        <a:rPr lang="ru-RU" sz="900" dirty="0" smtClean="0">
                          <a:effectLst/>
                        </a:rPr>
                        <a:t>1,0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833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smtClean="0">
                          <a:effectLst/>
                        </a:rPr>
                        <a:t>Цинк, мг/л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0-0,05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0,3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851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Медь, мг/л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&lt;</a:t>
                      </a:r>
                      <a:r>
                        <a:rPr lang="ru-RU" sz="900" dirty="0" smtClean="0">
                          <a:effectLst/>
                        </a:rPr>
                        <a:t>0,04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3060700" y="17954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4067944" y="1281129"/>
            <a:ext cx="482453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Общие требования к воде, поступающей в прудовые форелевые хозяйства (летние пруды)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 РФ</a:t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7" name="Picture 5" descr="http://vetfac.nsau.edu.ru/new/books/vetzac/document/447_2.gif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2805" y="1635072"/>
            <a:ext cx="5162550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0" y="57054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            </a:t>
            </a:r>
            <a:r>
              <a:rPr kumimoji="0" lang="ru-RU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460" y="686781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Работа хозяйства в значительной сте­пени зависит от качества воды. </a:t>
            </a:r>
            <a:r>
              <a:rPr lang="ru-RU" sz="1400" dirty="0" smtClean="0">
                <a:solidFill>
                  <a:schemeClr val="bg1"/>
                </a:solidFill>
              </a:rPr>
              <a:t>Качество </a:t>
            </a:r>
            <a:r>
              <a:rPr lang="ru-RU" sz="1400" dirty="0">
                <a:solidFill>
                  <a:schemeClr val="bg1"/>
                </a:solidFill>
              </a:rPr>
              <a:t>воды не должно от­личаться от представленных в табл. </a:t>
            </a:r>
            <a:r>
              <a:rPr lang="ru-RU" sz="1400" dirty="0" smtClean="0">
                <a:solidFill>
                  <a:schemeClr val="bg1"/>
                </a:solidFill>
              </a:rPr>
              <a:t>нор­мативов</a:t>
            </a:r>
            <a:r>
              <a:rPr lang="ru-RU" sz="14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401956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2656"/>
            <a:ext cx="878497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2000" b="1" cap="all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Times New Roman"/>
              </a:rPr>
              <a:t>Среда обитания и ее качество как основа  управления водными биоресурсами</a:t>
            </a:r>
            <a:endParaRPr lang="ru-RU" sz="2000" b="1" cap="all" dirty="0"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5" name="Рисунок 4" descr="E:\Фото М-10.05.2017\Займище смертность рыбы\Для статьи\Фото300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1071546"/>
            <a:ext cx="4214842" cy="4890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E:\Фото М-10.05.2017\Займище смертность рыбы\Для статьи\Фото30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000108"/>
            <a:ext cx="4006770" cy="50010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690006" y="6093296"/>
            <a:ext cx="79341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Гибель рыбы в мелководных заливах Куйбышевского водохранилища в районе </a:t>
            </a:r>
            <a:r>
              <a:rPr lang="ru-RU" dirty="0" err="1">
                <a:solidFill>
                  <a:srgbClr val="002060"/>
                </a:solidFill>
              </a:rPr>
              <a:t>н.п</a:t>
            </a:r>
            <a:r>
              <a:rPr lang="ru-RU" dirty="0">
                <a:solidFill>
                  <a:srgbClr val="002060"/>
                </a:solidFill>
              </a:rPr>
              <a:t>. Займище весной 2017 г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72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3672408" cy="504056"/>
          </a:xfrm>
        </p:spPr>
        <p:txBody>
          <a:bodyPr>
            <a:normAutofit/>
          </a:bodyPr>
          <a:lstStyle/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400" dirty="0" smtClean="0">
                <a:solidFill>
                  <a:prstClr val="black"/>
                </a:solidFill>
                <a:effectLst/>
                <a:latin typeface="Times New Roman"/>
                <a:ea typeface="Times New Roman"/>
                <a:cs typeface="Arial" charset="0"/>
              </a:rPr>
              <a:t> Планктон и </a:t>
            </a:r>
            <a:r>
              <a:rPr lang="ru-RU" sz="2400" dirty="0" err="1" smtClean="0">
                <a:solidFill>
                  <a:prstClr val="black"/>
                </a:solidFill>
                <a:effectLst/>
                <a:latin typeface="Times New Roman"/>
                <a:ea typeface="Times New Roman"/>
                <a:cs typeface="Arial" charset="0"/>
              </a:rPr>
              <a:t>планктофаги</a:t>
            </a:r>
            <a:endParaRPr lang="ru-RU" sz="2700" cap="all" dirty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Калайда\Documents\Копия КГЭУ апрель 2014\Мои документы\Кафедра ВБА\УМК\ВБА\УМК по дисциплинам кафедры ВБА\Очники\Биологические основы рыбоводства\Лекции\картинки\веслоно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6309"/>
            <a:ext cx="3024336" cy="243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Калайда\Documents\Копия КГЭУ апрель 2014\Мои документы\Кафедра ВБА\УМК\ВБА\УМК по дисциплинам кафедры ВБА\Очники\Биологические основы рыбоводства\Лекции\Гидробионты\зоопланктон\Ст.1 11.09.13_03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9512" y="768386"/>
            <a:ext cx="1871700" cy="12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Калайда\Documents\Копия КГЭУ апрель 2014\Мои документы\Кафедра ВБА\УМК\ВБА\УМК по дисциплинам кафедры ВБА\Очники\Биологические основы рыбоводства\Лекции\Гидробионты\зоопланктон\Ст.1 11.09.13_03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150" y="2276872"/>
            <a:ext cx="1728192" cy="108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Калайда\Documents\Копия КГЭУ апрель 2014\Мои документы\Кафедра ВБА\УМК\ВБА\УМК по дисциплинам кафедры ВБА\Очники\Биологические основы рыбоводства\Лекции\Гидробионты\зоопланктон\Ст.1 20.08.13_999_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5300868"/>
            <a:ext cx="2088232" cy="139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Калайда\Documents\Копия КГЭУ апрель 2014\Мои документы\Кафедра ВБА\УМК\ВБА\УМК по дисциплинам кафедры ВБА\Очники\Биологические основы рыбоводства\Лекции\Гидробионты\зоопланктон\Ст.1 28.08.13_4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02540" y="5322744"/>
            <a:ext cx="2122121" cy="141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Калайда\Documents\Копия КГЭУ апрель 2014\Мои документы\Кафедра ВБА\УМК\ВБА\УМК по дисциплинам кафедры ВБА\Очники\Биологические основы рыбоводства\Лекции\Гидробионты\зоопланктон\Ст.1 28.08.13_5 (5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76672"/>
            <a:ext cx="2548190" cy="169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3121" y="3501008"/>
            <a:ext cx="2762251" cy="192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252973" y="2197295"/>
            <a:ext cx="2314678" cy="1450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628606"/>
            <a:ext cx="2199374" cy="2226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1963" y="4074618"/>
            <a:ext cx="1392485" cy="263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644008" y="116632"/>
            <a:ext cx="1336087" cy="1818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3277" y="3772626"/>
            <a:ext cx="1560649" cy="138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9630" y="1934725"/>
            <a:ext cx="1560518" cy="130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1504" y="2494165"/>
            <a:ext cx="1443038" cy="214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62637"/>
            <a:ext cx="1503825" cy="1080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8344" y="2599317"/>
            <a:ext cx="997203" cy="1378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256802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4032448" cy="504056"/>
          </a:xfrm>
        </p:spPr>
        <p:txBody>
          <a:bodyPr>
            <a:normAutofit/>
          </a:bodyPr>
          <a:lstStyle/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400" dirty="0" smtClean="0">
                <a:solidFill>
                  <a:prstClr val="black"/>
                </a:solidFill>
                <a:effectLst/>
                <a:latin typeface="Times New Roman"/>
                <a:ea typeface="Times New Roman"/>
                <a:cs typeface="Arial" charset="0"/>
              </a:rPr>
              <a:t> Зообентос и </a:t>
            </a:r>
            <a:r>
              <a:rPr lang="ru-RU" sz="2400" dirty="0" err="1" smtClean="0">
                <a:solidFill>
                  <a:prstClr val="black"/>
                </a:solidFill>
                <a:effectLst/>
                <a:latin typeface="Times New Roman"/>
                <a:ea typeface="Times New Roman"/>
                <a:cs typeface="Arial" charset="0"/>
              </a:rPr>
              <a:t>бентофаги</a:t>
            </a:r>
            <a:endParaRPr lang="ru-RU" sz="2700" cap="all" dirty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010468"/>
            <a:ext cx="2117785" cy="155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9510" y="4707692"/>
            <a:ext cx="2618627" cy="1991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018" y="5229200"/>
            <a:ext cx="1821398" cy="1256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C:\Users\Калайда\Documents\Копия КГЭУ апрель 2014\Мои документы\Кафедра ВБА\УМК\ВБА\УМК по дисциплинам кафедры ВБА\Очники\Биологические основы рыбоводства\Лекции\Гидробионты\зообентос\Erythromma najas ст9 11.09.13 (5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4527" y="1788666"/>
            <a:ext cx="2519772" cy="167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16" y="3521701"/>
            <a:ext cx="4391027" cy="121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 descr="C:\Users\Калайда\Documents\Копия КГЭУ апрель 2014\Мои документы\Кафедра ВБА\УМК\ВБА\УМК по дисциплинам кафедры ВБА\Очники\Биологические основы рыбоводства\Лекции\Гидробионты\зообентос\Eukiefferiella longicalcar ст 2 11.09.13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140968"/>
            <a:ext cx="2627784" cy="175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Калайда\Documents\Копия КГЭУ апрель 2014\Мои документы\Кафедра ВБА\УМК\ВБА\УМК по дисциплинам кафедры ВБА\Очники\Биологические основы рыбоводства\Лекции\Гидробионты\зообентос\Gliptotendipes gripekoveni  ст.8 24.07.2014 (2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8137" y="5010468"/>
            <a:ext cx="2483768" cy="165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Калайда\Documents\Копия КГЭУ апрель 2014\Мои документы\Кафедра ВБА\УМК\ВБА\УМК по дисциплинам кафедры ВБА\Очники\Биологические основы рыбоводства\Лекции\Гидробионты\зообентос\Limnodrilus claparedearus  ст 9 3.09.14(1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0861" y="47805"/>
            <a:ext cx="2611292" cy="174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Калайда\Documents\Копия КГЭУ апрель 2014\Мои документы\Кафедра ВБА\УМК\ВБА\УМК по дисциплинам кафедры ВБА\Очники\Биологические основы рыбоводства\Лекции\Гидробионты\зообентос\Hypania invalida ст 1 6.08.14 (3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4380" y="504693"/>
            <a:ext cx="1925960" cy="128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C:\Users\Калайда\Documents\Копия КГЭУ апрель 2014\Мои документы\Кафедра ВБА\УМК\ВБА\УМК по дисциплинам кафедры ВБА\Очники\Биологические основы рыбоводства\Лекции\Гидробионты\зообентос\Nais barbata ст 2 11.09.13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64780" y="47805"/>
            <a:ext cx="2518817" cy="167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:\Users\Калайда\Documents\Копия КГЭУ апрель 2014\Мои документы\Кафедра ВБА\УМК\ВБА\УМК по дисциплинам кафедры ВБА\Очники\Биологические основы рыбоводства\Лекции\Гидробионты\зообентос\Polypedilum nubeculosum ст 2 20.08.13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0647" y="3510247"/>
            <a:ext cx="2051720" cy="136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C:\Users\Калайда\Documents\Копия КГЭУ апрель 2014\Мои документы\Кафедра ВБА\УМК\ВБА\УМК по дисциплинам кафедры ВБА\Очники\Биологические основы рыбоводства\Лекции\Гидробионты\зообентос\Procladius choreus ст9 20.08.14(6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8052" y="1796342"/>
            <a:ext cx="2491452" cy="166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:\Users\Калайда\Documents\Копия КГЭУ апрель 2014\Мои документы\Кафедра ВБА\УМК\ВБА\УМК по дисциплинам кафедры ВБА\Очники\Биологические основы рыбоводства\Лекции\Гидробионты\зообентос\Psectrotanypus varius ст 8 6.08.14 (1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727650"/>
            <a:ext cx="2398410" cy="159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504693"/>
            <a:ext cx="1868500" cy="1365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C:\Users\Калайда\Documents\Копия КГЭУ апрель 2014\Мои документы\Кафедра ВБА\УМК\ВБА\УМК по дисциплинам кафедры ВБА\Очники\Биологические основы рыбоводства\Лекции\Гидробионты\зообентос\Erythromma najas ст 9 11.09.13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6441" y="2301958"/>
            <a:ext cx="2015716" cy="134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301411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:\Users\Lord\Pictures\слай\maxresdefault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658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Lord\Pictures\слай\Lainzer_Tiergarten_März_2014_Hohenauer_Teich_Karpfen_(Cyprinus_carpio)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4000504"/>
            <a:ext cx="3917182" cy="264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Lord\Pictures\слай\alimen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17032"/>
            <a:ext cx="3069554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Lord\Pictures\слай\kormlenie-ko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8366" y="0"/>
            <a:ext cx="3360477" cy="242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Lord\Pictures\слай\20136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3" y="214291"/>
            <a:ext cx="4071966" cy="274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44408" y="6381328"/>
            <a:ext cx="762000" cy="365125"/>
          </a:xfrm>
        </p:spPr>
        <p:txBody>
          <a:bodyPr/>
          <a:lstStyle/>
          <a:p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115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539552" y="260648"/>
            <a:ext cx="8064896" cy="2382534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охранение биоразнообразия</a:t>
            </a:r>
            <a:r>
              <a:rPr lang="ru-RU" sz="2400" dirty="0" smtClean="0"/>
              <a:t> окружающей природной среды — одно из главных условий выживания человечества</a:t>
            </a:r>
            <a:r>
              <a:rPr lang="ru-RU" sz="2400" dirty="0"/>
              <a:t>, </a:t>
            </a:r>
            <a:r>
              <a:rPr lang="ru-RU" sz="2400" dirty="0" smtClean="0"/>
              <a:t>а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воспроизводства водных биоресурсов — важная стратегическая задача</a:t>
            </a:r>
            <a:r>
              <a:rPr lang="ru-RU" sz="2400" dirty="0"/>
              <a:t>, </a:t>
            </a:r>
            <a:r>
              <a:rPr lang="ru-RU" sz="2400" dirty="0" smtClean="0"/>
              <a:t>относящаяся к продовольственной  </a:t>
            </a:r>
            <a:r>
              <a:rPr lang="ru-RU" sz="2400" dirty="0"/>
              <a:t>безопасности и экологической </a:t>
            </a:r>
            <a:r>
              <a:rPr lang="ru-RU" sz="2400" dirty="0" smtClean="0"/>
              <a:t>устойчивости страны.</a:t>
            </a:r>
            <a:endParaRPr lang="ru-RU" sz="2400" dirty="0"/>
          </a:p>
        </p:txBody>
      </p:sp>
      <p:pic>
        <p:nvPicPr>
          <p:cNvPr id="4" name="Рисунок 3" descr="57617_origina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643182"/>
            <a:ext cx="8064896" cy="417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513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3" name="Picture 2" descr="C:\Users\Dell\Pictures\Mirror_carp_2008_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276"/>
            <a:ext cx="2857488" cy="155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342593"/>
            <a:ext cx="3214710" cy="2301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6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08776" y="0"/>
            <a:ext cx="2535224" cy="377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86182" y="4597400"/>
            <a:ext cx="401038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43174" y="2000240"/>
            <a:ext cx="4172701" cy="255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0364" y="0"/>
            <a:ext cx="3860887" cy="1806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2A7C1-D5BA-4EBB-8F37-FCD40D85D344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3" name="Picture 2" descr="http://static3.depositphotos.com/1000991/120/i/950/depositphotos_1203524-Head-of-Pike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500034" y="214289"/>
            <a:ext cx="8215370" cy="5357851"/>
          </a:xfrm>
          <a:prstGeom prst="rect">
            <a:avLst/>
          </a:prstGeom>
          <a:noFill/>
        </p:spPr>
      </p:pic>
      <p:pic>
        <p:nvPicPr>
          <p:cNvPr id="4" name="Picture 4" descr="http://www.sniper.ru/photos/img/26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9" y="3"/>
            <a:ext cx="4500562" cy="5524497"/>
          </a:xfrm>
          <a:prstGeom prst="rect">
            <a:avLst/>
          </a:prstGeom>
          <a:noFill/>
        </p:spPr>
      </p:pic>
      <p:pic>
        <p:nvPicPr>
          <p:cNvPr id="5" name="Picture 6" descr="http://www.owasia.ru/fileadmin/files/Albums/ZemlyaBaikala/IMG_500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3214687"/>
            <a:ext cx="4857752" cy="3643314"/>
          </a:xfrm>
          <a:prstGeom prst="rect">
            <a:avLst/>
          </a:prstGeom>
          <a:noFill/>
        </p:spPr>
      </p:pic>
      <p:pic>
        <p:nvPicPr>
          <p:cNvPr id="6" name="Picture 4" descr="http://www.interfisher.ru/images/schuka1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37000" y="4000504"/>
            <a:ext cx="4307000" cy="2857496"/>
          </a:xfrm>
          <a:prstGeom prst="rect">
            <a:avLst/>
          </a:prstGeom>
          <a:noFill/>
        </p:spPr>
      </p:pic>
      <p:pic>
        <p:nvPicPr>
          <p:cNvPr id="8" name="Picture 2" descr="http://kallorii.info/uploads/taginator/Nov-2012/shhuk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" y="0"/>
            <a:ext cx="4643469" cy="3482602"/>
          </a:xfrm>
          <a:prstGeom prst="rect">
            <a:avLst/>
          </a:prstGeom>
          <a:noFill/>
        </p:spPr>
      </p:pic>
      <p:pic>
        <p:nvPicPr>
          <p:cNvPr id="7" name="Picture 6" descr="http://www.fish-hook.ru/editable/users/ed/p9/56_zfmf6p4o8c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86052" y="2357430"/>
            <a:ext cx="3389578" cy="22526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715498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2" descr="http://www.zoosite.com.ua/img/poroda/_4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3000372"/>
            <a:ext cx="2733675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2" descr="Мои фотографии - Фотоальбомы - Оптовая продажа рыбы и море продукт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1802" y="2500306"/>
            <a:ext cx="3070225" cy="14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12" y="2857496"/>
            <a:ext cx="270668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4857760"/>
            <a:ext cx="26670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2" descr="Кунджа с/м в Екатеринбург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1802" y="4714884"/>
            <a:ext cx="3051175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5074" y="4929198"/>
            <a:ext cx="235108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TextBox 9"/>
          <p:cNvSpPr txBox="1">
            <a:spLocks noChangeArrowheads="1"/>
          </p:cNvSpPr>
          <p:nvPr/>
        </p:nvSpPr>
        <p:spPr bwMode="auto">
          <a:xfrm>
            <a:off x="214282" y="4000504"/>
            <a:ext cx="27495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dirty="0" smtClean="0">
                <a:solidFill>
                  <a:prstClr val="black"/>
                </a:solidFill>
                <a:latin typeface="Century Schoolbook" pitchFamily="18" charset="0"/>
                <a:cs typeface="+mn-cs"/>
              </a:rPr>
              <a:t>Чавыча</a:t>
            </a:r>
          </a:p>
          <a:p>
            <a:pPr algn="ctr" eaLnBrk="1" hangingPunct="1"/>
            <a:r>
              <a:rPr lang="en-US" i="1" dirty="0" err="1" smtClean="0">
                <a:solidFill>
                  <a:prstClr val="black"/>
                </a:solidFill>
                <a:latin typeface="Century Schoolbook" pitchFamily="18" charset="0"/>
                <a:cs typeface="+mn-cs"/>
              </a:rPr>
              <a:t>Oncorhynchus</a:t>
            </a:r>
            <a:r>
              <a:rPr lang="en-US" i="1" dirty="0" smtClean="0">
                <a:solidFill>
                  <a:prstClr val="black"/>
                </a:solidFill>
                <a:latin typeface="Century Schoolbook" pitchFamily="18" charset="0"/>
                <a:cs typeface="+mn-cs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Century Schoolbook" pitchFamily="18" charset="0"/>
                <a:cs typeface="+mn-cs"/>
              </a:rPr>
              <a:t>tshawytscha</a:t>
            </a:r>
            <a:endParaRPr lang="ru-RU" i="1" dirty="0" smtClean="0">
              <a:solidFill>
                <a:prstClr val="black"/>
              </a:solidFill>
              <a:latin typeface="Century Schoolbook" pitchFamily="18" charset="0"/>
              <a:cs typeface="+mn-cs"/>
            </a:endParaRPr>
          </a:p>
        </p:txBody>
      </p:sp>
      <p:sp>
        <p:nvSpPr>
          <p:cNvPr id="12298" name="TextBox 10"/>
          <p:cNvSpPr txBox="1">
            <a:spLocks noChangeArrowheads="1"/>
          </p:cNvSpPr>
          <p:nvPr/>
        </p:nvSpPr>
        <p:spPr bwMode="auto">
          <a:xfrm>
            <a:off x="3428992" y="3857628"/>
            <a:ext cx="2111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dirty="0" smtClean="0">
                <a:solidFill>
                  <a:prstClr val="black"/>
                </a:solidFill>
                <a:latin typeface="Century Schoolbook" pitchFamily="18" charset="0"/>
                <a:cs typeface="+mn-cs"/>
              </a:rPr>
              <a:t>Нерка</a:t>
            </a:r>
          </a:p>
          <a:p>
            <a:pPr algn="ctr" eaLnBrk="1" hangingPunct="1"/>
            <a:r>
              <a:rPr lang="en-US" i="1" dirty="0" err="1" smtClean="0">
                <a:solidFill>
                  <a:prstClr val="black"/>
                </a:solidFill>
                <a:latin typeface="Century Schoolbook" pitchFamily="18" charset="0"/>
                <a:cs typeface="+mn-cs"/>
              </a:rPr>
              <a:t>Oncorhynchus</a:t>
            </a:r>
            <a:r>
              <a:rPr lang="en-US" i="1" dirty="0" smtClean="0">
                <a:solidFill>
                  <a:prstClr val="black"/>
                </a:solidFill>
                <a:latin typeface="Century Schoolbook" pitchFamily="18" charset="0"/>
                <a:cs typeface="+mn-cs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Century Schoolbook" pitchFamily="18" charset="0"/>
                <a:cs typeface="+mn-cs"/>
              </a:rPr>
              <a:t>nerka</a:t>
            </a:r>
            <a:endParaRPr lang="ru-RU" i="1" dirty="0" smtClean="0">
              <a:solidFill>
                <a:prstClr val="black"/>
              </a:solidFill>
              <a:latin typeface="Century Schoolbook" pitchFamily="18" charset="0"/>
              <a:cs typeface="+mn-cs"/>
            </a:endParaRPr>
          </a:p>
        </p:txBody>
      </p:sp>
      <p:sp>
        <p:nvSpPr>
          <p:cNvPr id="12299" name="TextBox 11"/>
          <p:cNvSpPr txBox="1">
            <a:spLocks noChangeArrowheads="1"/>
          </p:cNvSpPr>
          <p:nvPr/>
        </p:nvSpPr>
        <p:spPr bwMode="auto">
          <a:xfrm>
            <a:off x="6500826" y="4143380"/>
            <a:ext cx="19796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dirty="0" smtClean="0">
                <a:solidFill>
                  <a:prstClr val="black"/>
                </a:solidFill>
                <a:latin typeface="Century Schoolbook" pitchFamily="18" charset="0"/>
                <a:cs typeface="+mn-cs"/>
              </a:rPr>
              <a:t>Кета</a:t>
            </a:r>
          </a:p>
          <a:p>
            <a:pPr algn="ctr" eaLnBrk="1" hangingPunct="1"/>
            <a:r>
              <a:rPr lang="en-US" i="1" dirty="0" err="1" smtClean="0">
                <a:solidFill>
                  <a:prstClr val="black"/>
                </a:solidFill>
                <a:latin typeface="Century Schoolbook" pitchFamily="18" charset="0"/>
                <a:cs typeface="+mn-cs"/>
              </a:rPr>
              <a:t>Oncorhynchus</a:t>
            </a:r>
            <a:r>
              <a:rPr lang="en-US" i="1" dirty="0" smtClean="0">
                <a:solidFill>
                  <a:prstClr val="black"/>
                </a:solidFill>
                <a:latin typeface="Century Schoolbook" pitchFamily="18" charset="0"/>
                <a:cs typeface="+mn-cs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Century Schoolbook" pitchFamily="18" charset="0"/>
                <a:cs typeface="+mn-cs"/>
              </a:rPr>
              <a:t>keta</a:t>
            </a:r>
            <a:endParaRPr lang="ru-RU" i="1" dirty="0" smtClean="0">
              <a:solidFill>
                <a:prstClr val="black"/>
              </a:solidFill>
              <a:latin typeface="Century Schoolbook" pitchFamily="18" charset="0"/>
              <a:cs typeface="+mn-cs"/>
            </a:endParaRPr>
          </a:p>
        </p:txBody>
      </p:sp>
      <p:sp>
        <p:nvSpPr>
          <p:cNvPr id="12300" name="TextBox 12"/>
          <p:cNvSpPr txBox="1">
            <a:spLocks noChangeArrowheads="1"/>
          </p:cNvSpPr>
          <p:nvPr/>
        </p:nvSpPr>
        <p:spPr bwMode="auto">
          <a:xfrm>
            <a:off x="176213" y="5854700"/>
            <a:ext cx="25574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mtClean="0">
                <a:solidFill>
                  <a:prstClr val="black"/>
                </a:solidFill>
                <a:latin typeface="Century Schoolbook" pitchFamily="18" charset="0"/>
                <a:cs typeface="+mn-cs"/>
              </a:rPr>
              <a:t>Горбуша</a:t>
            </a:r>
          </a:p>
          <a:p>
            <a:pPr algn="ctr" eaLnBrk="1" hangingPunct="1"/>
            <a:r>
              <a:rPr lang="en-US" i="1" smtClean="0">
                <a:solidFill>
                  <a:prstClr val="black"/>
                </a:solidFill>
                <a:latin typeface="Century Schoolbook" pitchFamily="18" charset="0"/>
                <a:cs typeface="+mn-cs"/>
              </a:rPr>
              <a:t>Oncorhynchus gorbuscha</a:t>
            </a:r>
            <a:endParaRPr lang="ru-RU" i="1" smtClean="0">
              <a:solidFill>
                <a:prstClr val="black"/>
              </a:solidFill>
              <a:latin typeface="Century Schoolbook" pitchFamily="18" charset="0"/>
              <a:cs typeface="+mn-cs"/>
            </a:endParaRPr>
          </a:p>
        </p:txBody>
      </p:sp>
      <p:sp>
        <p:nvSpPr>
          <p:cNvPr id="12301" name="TextBox 13"/>
          <p:cNvSpPr txBox="1">
            <a:spLocks noChangeArrowheads="1"/>
          </p:cNvSpPr>
          <p:nvPr/>
        </p:nvSpPr>
        <p:spPr bwMode="auto">
          <a:xfrm>
            <a:off x="3411538" y="5854700"/>
            <a:ext cx="2346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mtClean="0">
                <a:solidFill>
                  <a:prstClr val="black"/>
                </a:solidFill>
                <a:latin typeface="Century Schoolbook" pitchFamily="18" charset="0"/>
                <a:cs typeface="+mn-cs"/>
              </a:rPr>
              <a:t>Кунджа</a:t>
            </a:r>
          </a:p>
          <a:p>
            <a:pPr algn="ctr" eaLnBrk="1" hangingPunct="1"/>
            <a:r>
              <a:rPr lang="en-US" i="1" smtClean="0">
                <a:solidFill>
                  <a:prstClr val="black"/>
                </a:solidFill>
                <a:latin typeface="Century Schoolbook" pitchFamily="18" charset="0"/>
                <a:cs typeface="+mn-cs"/>
              </a:rPr>
              <a:t>Salvelinus leucomaenis</a:t>
            </a:r>
            <a:endParaRPr lang="ru-RU" i="1" smtClean="0">
              <a:solidFill>
                <a:prstClr val="black"/>
              </a:solidFill>
              <a:latin typeface="Century Schoolbook" pitchFamily="18" charset="0"/>
              <a:cs typeface="+mn-cs"/>
            </a:endParaRPr>
          </a:p>
        </p:txBody>
      </p:sp>
      <p:sp>
        <p:nvSpPr>
          <p:cNvPr id="12302" name="TextBox 14"/>
          <p:cNvSpPr txBox="1">
            <a:spLocks noChangeArrowheads="1"/>
          </p:cNvSpPr>
          <p:nvPr/>
        </p:nvSpPr>
        <p:spPr bwMode="auto">
          <a:xfrm>
            <a:off x="6405563" y="5883275"/>
            <a:ext cx="22479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mtClean="0">
                <a:solidFill>
                  <a:prstClr val="black"/>
                </a:solidFill>
                <a:latin typeface="Century Schoolbook" pitchFamily="18" charset="0"/>
                <a:cs typeface="+mn-cs"/>
              </a:rPr>
              <a:t>Кижуч</a:t>
            </a:r>
          </a:p>
          <a:p>
            <a:pPr algn="ctr" eaLnBrk="1" hangingPunct="1"/>
            <a:r>
              <a:rPr lang="en-US" i="1" smtClean="0">
                <a:solidFill>
                  <a:prstClr val="black"/>
                </a:solidFill>
                <a:latin typeface="Century Schoolbook" pitchFamily="18" charset="0"/>
                <a:cs typeface="+mn-cs"/>
              </a:rPr>
              <a:t>Oncorhynchus kisutch</a:t>
            </a:r>
            <a:endParaRPr lang="ru-RU" i="1" smtClean="0">
              <a:solidFill>
                <a:prstClr val="black"/>
              </a:solidFill>
              <a:latin typeface="Century Schoolbook" pitchFamily="18" charset="0"/>
              <a:cs typeface="+mn-cs"/>
            </a:endParaRPr>
          </a:p>
        </p:txBody>
      </p:sp>
      <p:pic>
        <p:nvPicPr>
          <p:cNvPr id="15" name="Рисунок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571480"/>
            <a:ext cx="3926538" cy="1357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 descr="67b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714876" y="428604"/>
            <a:ext cx="3535802" cy="1605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87808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4901" y="4581128"/>
            <a:ext cx="2486025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Калайда\Documents\Копия КГЭУ апрель 2014\Мои документы\Кафедра ВБА\УМК\ВБА\УМК по дисциплинам кафедры ВБА\Очники\Биологические основы рыбоводства\Лекции\картинки\икра гольц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1134" y="0"/>
            <a:ext cx="37828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Калайда\Documents\Копия КГЭУ апрель 2014\Мои документы\Кафедра ВБА\УМК\ВБА\УМК по дисциплинам кафедры ВБА\Очники\Биологические основы рыбоводства\Лекции\картинки\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4414" y="214290"/>
            <a:ext cx="3056748" cy="366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elya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593" y="3976976"/>
            <a:ext cx="5619977" cy="2666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8262330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2198" y="1142984"/>
            <a:ext cx="2113651" cy="125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Рисунок 3" descr="Белуга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9062" y="266140"/>
            <a:ext cx="2125663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7"/>
          <p:cNvGrpSpPr>
            <a:grpSpLocks/>
          </p:cNvGrpSpPr>
          <p:nvPr/>
        </p:nvGrpSpPr>
        <p:grpSpPr bwMode="auto">
          <a:xfrm>
            <a:off x="6054725" y="2443696"/>
            <a:ext cx="2970213" cy="1368425"/>
            <a:chOff x="1500166" y="1857364"/>
            <a:chExt cx="6734275" cy="4441138"/>
          </a:xfrm>
        </p:grpSpPr>
        <p:pic>
          <p:nvPicPr>
            <p:cNvPr id="6159" name="Рисунок 19" descr="Севрюга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166" y="1857364"/>
              <a:ext cx="6734275" cy="4441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0" name="TextBox 20"/>
            <p:cNvSpPr txBox="1">
              <a:spLocks noChangeArrowheads="1"/>
            </p:cNvSpPr>
            <p:nvPr/>
          </p:nvSpPr>
          <p:spPr bwMode="auto">
            <a:xfrm>
              <a:off x="3330182" y="1857364"/>
              <a:ext cx="4445663" cy="1898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3200" dirty="0" smtClean="0">
                  <a:solidFill>
                    <a:prstClr val="white"/>
                  </a:solidFill>
                  <a:latin typeface="Calibri" pitchFamily="34" charset="0"/>
                </a:rPr>
                <a:t>Севрюга</a:t>
              </a:r>
            </a:p>
          </p:txBody>
        </p:sp>
      </p:grpSp>
      <p:grpSp>
        <p:nvGrpSpPr>
          <p:cNvPr id="3" name="Группа 10"/>
          <p:cNvGrpSpPr>
            <a:grpSpLocks/>
          </p:cNvGrpSpPr>
          <p:nvPr/>
        </p:nvGrpSpPr>
        <p:grpSpPr bwMode="auto">
          <a:xfrm>
            <a:off x="6643702" y="142852"/>
            <a:ext cx="2376264" cy="1368425"/>
            <a:chOff x="428596" y="1544555"/>
            <a:chExt cx="7143800" cy="4780042"/>
          </a:xfrm>
        </p:grpSpPr>
        <p:pic>
          <p:nvPicPr>
            <p:cNvPr id="6157" name="Рисунок 13" descr="Шип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596" y="1544555"/>
              <a:ext cx="7143800" cy="4780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8" name="TextBox 14"/>
            <p:cNvSpPr txBox="1">
              <a:spLocks noChangeArrowheads="1"/>
            </p:cNvSpPr>
            <p:nvPr/>
          </p:nvSpPr>
          <p:spPr bwMode="auto">
            <a:xfrm>
              <a:off x="4429124" y="2071678"/>
              <a:ext cx="97494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3200" smtClean="0">
                  <a:solidFill>
                    <a:prstClr val="white"/>
                  </a:solidFill>
                  <a:latin typeface="Calibri" pitchFamily="34" charset="0"/>
                </a:rPr>
                <a:t>Шип</a:t>
              </a:r>
            </a:p>
          </p:txBody>
        </p:sp>
      </p:grpSp>
      <p:grpSp>
        <p:nvGrpSpPr>
          <p:cNvPr id="4" name="Группа 13"/>
          <p:cNvGrpSpPr>
            <a:grpSpLocks/>
          </p:cNvGrpSpPr>
          <p:nvPr/>
        </p:nvGrpSpPr>
        <p:grpSpPr bwMode="auto">
          <a:xfrm>
            <a:off x="5286380" y="4286256"/>
            <a:ext cx="3697863" cy="2137158"/>
            <a:chOff x="3022146" y="1427098"/>
            <a:chExt cx="7567149" cy="5017348"/>
          </a:xfrm>
        </p:grpSpPr>
        <p:pic>
          <p:nvPicPr>
            <p:cNvPr id="6155" name="Рисунок 7" descr="Русский осётр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2146" y="1427098"/>
              <a:ext cx="7567149" cy="5017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6" name="TextBox 8"/>
            <p:cNvSpPr txBox="1">
              <a:spLocks noChangeArrowheads="1"/>
            </p:cNvSpPr>
            <p:nvPr/>
          </p:nvSpPr>
          <p:spPr bwMode="auto">
            <a:xfrm>
              <a:off x="4076756" y="1427102"/>
              <a:ext cx="6512539" cy="18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2400" smtClean="0">
                  <a:solidFill>
                    <a:prstClr val="white"/>
                  </a:solidFill>
                  <a:latin typeface="Calibri" pitchFamily="34" charset="0"/>
                </a:rPr>
                <a:t>Русский осётр</a:t>
              </a:r>
            </a:p>
          </p:txBody>
        </p:sp>
      </p:grpSp>
      <p:sp>
        <p:nvSpPr>
          <p:cNvPr id="6153" name="TextBox 2"/>
          <p:cNvSpPr txBox="1">
            <a:spLocks noChangeArrowheads="1"/>
          </p:cNvSpPr>
          <p:nvPr/>
        </p:nvSpPr>
        <p:spPr bwMode="auto">
          <a:xfrm>
            <a:off x="6429388" y="2000240"/>
            <a:ext cx="1435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dirty="0" smtClean="0">
                <a:solidFill>
                  <a:prstClr val="black"/>
                </a:solidFill>
              </a:rPr>
              <a:t>Стерлядь</a:t>
            </a:r>
          </a:p>
        </p:txBody>
      </p:sp>
      <p:sp>
        <p:nvSpPr>
          <p:cNvPr id="6154" name="TextBox 3"/>
          <p:cNvSpPr txBox="1">
            <a:spLocks noChangeArrowheads="1"/>
          </p:cNvSpPr>
          <p:nvPr/>
        </p:nvSpPr>
        <p:spPr bwMode="auto">
          <a:xfrm>
            <a:off x="4770438" y="1819275"/>
            <a:ext cx="1063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mtClean="0">
                <a:solidFill>
                  <a:prstClr val="black"/>
                </a:solidFill>
              </a:rPr>
              <a:t>Белуга</a:t>
            </a:r>
            <a:endParaRPr lang="ru-RU" smtClean="0">
              <a:solidFill>
                <a:prstClr val="white"/>
              </a:solidFill>
            </a:endParaRPr>
          </a:p>
        </p:txBody>
      </p:sp>
      <p:pic>
        <p:nvPicPr>
          <p:cNvPr id="17" name="Picture 8" descr="http://fish-news.teia.org/Fot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52" y="285728"/>
            <a:ext cx="3857672" cy="2286016"/>
          </a:xfrm>
          <a:prstGeom prst="rect">
            <a:avLst/>
          </a:prstGeom>
          <a:noFill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3286124"/>
            <a:ext cx="5225261" cy="284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1609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571480"/>
            <a:ext cx="8643998" cy="5857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194407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 descr="C:\Users\130\Documents\Работа\Аспиранты\Хамитова\фото поездок\24.07.14\IMG_58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5949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142852"/>
            <a:ext cx="66830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Aft>
                <a:spcPts val="0"/>
              </a:spcAft>
            </a:pPr>
            <a:r>
              <a:rPr lang="ru-RU" b="1" cap="all" dirty="0" smtClean="0">
                <a:solidFill>
                  <a:schemeClr val="bg1"/>
                </a:solidFill>
                <a:latin typeface="Times New Roman"/>
                <a:ea typeface="Times New Roman"/>
              </a:rPr>
              <a:t>Физико-химические </a:t>
            </a:r>
            <a:r>
              <a:rPr lang="ru-RU" b="1" cap="all" dirty="0">
                <a:solidFill>
                  <a:schemeClr val="bg1"/>
                </a:solidFill>
                <a:latin typeface="Times New Roman"/>
                <a:ea typeface="Times New Roman"/>
              </a:rPr>
              <a:t>условия существования гидробионтов в грунте</a:t>
            </a:r>
            <a:endParaRPr lang="ru-RU" sz="1100" dirty="0">
              <a:solidFill>
                <a:schemeClr val="bg1"/>
              </a:solidFill>
              <a:latin typeface="Times New Roman"/>
              <a:ea typeface="Times New Roman"/>
            </a:endParaRPr>
          </a:p>
          <a:p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980728"/>
            <a:ext cx="82809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ts val="18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</a:rPr>
              <a:t>Физико-химические свойства грунтов характеризуются их </a:t>
            </a:r>
            <a:r>
              <a:rPr lang="ru-RU" b="1" i="1" dirty="0">
                <a:solidFill>
                  <a:schemeClr val="bg1"/>
                </a:solidFill>
                <a:latin typeface="Times New Roman"/>
                <a:ea typeface="Times New Roman"/>
              </a:rPr>
              <a:t>механическим (гранулометрическим) составом,</a:t>
            </a:r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</a:rPr>
              <a:t> под которым понимается размер частиц грунта.</a:t>
            </a:r>
            <a:endParaRPr lang="ru-RU" sz="1100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3" y="1772816"/>
            <a:ext cx="4325516" cy="156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6118" y="1692498"/>
            <a:ext cx="4272346" cy="1726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28596" y="3571876"/>
            <a:ext cx="8136904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По результатам гранулометрического анализа в отобранной пробе в среднем встречались зерна диаметром 0,018 мм.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соответствии с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классификацией осадков в водоеме Н.М. Страхова 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этот диаметр соответствует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мелкоалевритовым илам (0,05 – 0,01 мм)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Визуальные признаки грунта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 жидкий, зерна не различимы человеческим глазом, цвет черный с блестящим оттенком, маслянистый, вязкий, запах сероводорода.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Окраска илов во многом определяется характером протекающих в них процессов. Черный цвет илам первого типа придают образующиеся сульфиды, следовательно, - это сероводородные илы. Данный тип грунта приурочен к центральным участкам озера и занимает 48, 5 га, или 37,8% от всей площади озера.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339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71800" y="204609"/>
            <a:ext cx="32089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Распределение отложений</a:t>
            </a: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1473" y="764704"/>
            <a:ext cx="7888960" cy="5634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spcAft>
                <a:spcPts val="0"/>
              </a:spcAft>
            </a:pPr>
            <a:r>
              <a:rPr lang="ru-RU" sz="2000" b="1" i="1" dirty="0">
                <a:solidFill>
                  <a:schemeClr val="bg1"/>
                </a:solidFill>
                <a:latin typeface="Times New Roman"/>
                <a:ea typeface="Times New Roman"/>
              </a:rPr>
              <a:t>Соотношение минеральных и органических компонентов в донных отложениях озер тесно связано с окружающими географическими условиями, гидрологическим и химическим режимом водоемов и органической жизнью в ни</a:t>
            </a:r>
            <a:r>
              <a:rPr lang="ru-RU" sz="2000" dirty="0">
                <a:solidFill>
                  <a:schemeClr val="bg1"/>
                </a:solidFill>
                <a:latin typeface="Times New Roman"/>
                <a:ea typeface="Times New Roman"/>
              </a:rPr>
              <a:t>х. </a:t>
            </a:r>
            <a:endParaRPr lang="ru-RU" sz="2000" dirty="0" smtClean="0">
              <a:solidFill>
                <a:schemeClr val="bg1"/>
              </a:solidFill>
              <a:latin typeface="Times New Roman"/>
              <a:ea typeface="Times New Roman"/>
            </a:endParaRPr>
          </a:p>
          <a:p>
            <a:pPr indent="450215" algn="just">
              <a:lnSpc>
                <a:spcPts val="1800"/>
              </a:lnSpc>
              <a:spcAft>
                <a:spcPts val="0"/>
              </a:spcAft>
            </a:pPr>
            <a:endParaRPr lang="ru-RU" sz="2000" dirty="0">
              <a:solidFill>
                <a:schemeClr val="bg1"/>
              </a:solidFill>
              <a:latin typeface="Times New Roman"/>
              <a:ea typeface="Times New Roman"/>
            </a:endParaRPr>
          </a:p>
          <a:p>
            <a:pPr indent="450215" algn="just">
              <a:lnSpc>
                <a:spcPts val="1800"/>
              </a:lnSpc>
              <a:spcAft>
                <a:spcPts val="0"/>
              </a:spcAft>
            </a:pPr>
            <a:r>
              <a:rPr lang="ru-RU" sz="2000" dirty="0" smtClean="0">
                <a:solidFill>
                  <a:schemeClr val="bg1"/>
                </a:solidFill>
                <a:latin typeface="Times New Roman"/>
                <a:ea typeface="Times New Roman"/>
              </a:rPr>
              <a:t>В </a:t>
            </a:r>
            <a:r>
              <a:rPr lang="ru-RU" sz="2000" dirty="0">
                <a:solidFill>
                  <a:schemeClr val="bg1"/>
                </a:solidFill>
                <a:latin typeface="Times New Roman"/>
                <a:ea typeface="Times New Roman"/>
              </a:rPr>
              <a:t>одних озерах накапливаются почти исключительно органические отложения, в других - в большей или меньшей степени минерализованные, в третьих - преимущественно минеральные. </a:t>
            </a:r>
            <a:r>
              <a:rPr lang="ru-RU" sz="2000" dirty="0" smtClean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</a:p>
          <a:p>
            <a:pPr indent="450215" algn="just">
              <a:lnSpc>
                <a:spcPts val="1800"/>
              </a:lnSpc>
              <a:spcAft>
                <a:spcPts val="0"/>
              </a:spcAft>
            </a:pPr>
            <a:r>
              <a:rPr lang="ru-RU" sz="2000" dirty="0" smtClean="0">
                <a:solidFill>
                  <a:schemeClr val="bg1"/>
                </a:solidFill>
                <a:latin typeface="Times New Roman"/>
                <a:ea typeface="Times New Roman"/>
              </a:rPr>
              <a:t>Глубоким </a:t>
            </a:r>
            <a:r>
              <a:rPr lang="ru-RU" sz="2000" dirty="0">
                <a:solidFill>
                  <a:schemeClr val="bg1"/>
                </a:solidFill>
                <a:latin typeface="Times New Roman"/>
                <a:ea typeface="Times New Roman"/>
              </a:rPr>
              <a:t>озерам с прозрачной водой и слабо развитой органической жизнью (</a:t>
            </a:r>
            <a:r>
              <a:rPr lang="ru-RU" sz="2000" b="1" i="1" dirty="0" err="1">
                <a:solidFill>
                  <a:schemeClr val="bg1"/>
                </a:solidFill>
                <a:latin typeface="Times New Roman"/>
                <a:ea typeface="Times New Roman"/>
              </a:rPr>
              <a:t>олиготрофным</a:t>
            </a:r>
            <a:r>
              <a:rPr lang="ru-RU" sz="2000" dirty="0">
                <a:solidFill>
                  <a:schemeClr val="bg1"/>
                </a:solidFill>
                <a:latin typeface="Times New Roman"/>
                <a:ea typeface="Times New Roman"/>
              </a:rPr>
              <a:t>) свойственны почти исключительно </a:t>
            </a:r>
            <a:r>
              <a:rPr lang="ru-RU" sz="2000" b="1" i="1" dirty="0">
                <a:solidFill>
                  <a:schemeClr val="bg1"/>
                </a:solidFill>
                <a:latin typeface="Times New Roman"/>
                <a:ea typeface="Times New Roman"/>
              </a:rPr>
              <a:t>минеральные отложения небольшой м</a:t>
            </a:r>
            <a:r>
              <a:rPr lang="ru-RU" sz="2000" dirty="0">
                <a:solidFill>
                  <a:schemeClr val="bg1"/>
                </a:solidFill>
                <a:latin typeface="Times New Roman"/>
                <a:ea typeface="Times New Roman"/>
              </a:rPr>
              <a:t>ощности. Примером  могут служить Телецкое, Онежское и другие озера; зольность отложений в них достигает 85—95%. </a:t>
            </a:r>
            <a:endParaRPr lang="ru-RU" sz="2000" dirty="0" smtClean="0">
              <a:solidFill>
                <a:schemeClr val="bg1"/>
              </a:solidFill>
              <a:latin typeface="Times New Roman"/>
              <a:ea typeface="Times New Roman"/>
            </a:endParaRPr>
          </a:p>
          <a:p>
            <a:pPr indent="450215" algn="just">
              <a:lnSpc>
                <a:spcPts val="1800"/>
              </a:lnSpc>
              <a:spcAft>
                <a:spcPts val="0"/>
              </a:spcAft>
            </a:pPr>
            <a:r>
              <a:rPr lang="ru-RU" sz="2000" dirty="0" smtClean="0">
                <a:solidFill>
                  <a:schemeClr val="bg1"/>
                </a:solidFill>
                <a:latin typeface="Times New Roman"/>
                <a:ea typeface="Times New Roman"/>
              </a:rPr>
              <a:t>Наиболее </a:t>
            </a:r>
            <a:r>
              <a:rPr lang="ru-RU" sz="2000" dirty="0">
                <a:solidFill>
                  <a:schemeClr val="bg1"/>
                </a:solidFill>
                <a:latin typeface="Times New Roman"/>
                <a:ea typeface="Times New Roman"/>
              </a:rPr>
              <a:t>благоприятные условия для накопления органических илов создаются в мелких (2—10 м), небольших по площади, слабо проточных или непроточных, защищенных от ветра озерах лесной зоны умеренного климата</a:t>
            </a:r>
          </a:p>
          <a:p>
            <a:pPr indent="457200" algn="just">
              <a:lnSpc>
                <a:spcPts val="1800"/>
              </a:lnSpc>
              <a:spcAft>
                <a:spcPts val="0"/>
              </a:spcAft>
            </a:pPr>
            <a:r>
              <a:rPr lang="ru-RU" sz="2000" dirty="0">
                <a:solidFill>
                  <a:schemeClr val="bg1"/>
                </a:solidFill>
                <a:latin typeface="Times New Roman"/>
                <a:ea typeface="Times New Roman"/>
              </a:rPr>
              <a:t>Мелкозернистые грунты, особенно илистые имеют различную степень уплотнения и в верхних слоях лежат более рыхло, чем в нижних. </a:t>
            </a:r>
            <a:r>
              <a:rPr lang="ru-RU" sz="2000" b="1" i="1" dirty="0">
                <a:solidFill>
                  <a:schemeClr val="bg1"/>
                </a:solidFill>
                <a:latin typeface="Times New Roman"/>
                <a:ea typeface="Times New Roman"/>
              </a:rPr>
              <a:t>По мере уплотнения грунтов внедрение в них гидробионтов становится более затруднительным, и организмы закапываются на меньшую глубину. </a:t>
            </a:r>
            <a:r>
              <a:rPr lang="ru-RU" sz="2000" dirty="0">
                <a:solidFill>
                  <a:schemeClr val="bg1"/>
                </a:solidFill>
                <a:latin typeface="Times New Roman"/>
                <a:ea typeface="Times New Roman"/>
              </a:rPr>
              <a:t>С другой стороны, слишком мягкие, полужидкие грунты становятся недостаточно опорными и поэтому неблагоприятны для бентосных организмов.</a:t>
            </a:r>
            <a:endParaRPr lang="ru-RU" sz="2000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837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148858"/>
            <a:ext cx="58909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  <a:latin typeface="Arial Black" pitchFamily="34" charset="0"/>
              </a:rPr>
              <a:t>Химический состав </a:t>
            </a:r>
            <a:r>
              <a:rPr lang="ru-RU" sz="1600" b="1" dirty="0" smtClean="0">
                <a:solidFill>
                  <a:prstClr val="black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мелкоалевритового ила </a:t>
            </a:r>
            <a:endParaRPr lang="ru-RU" sz="1600" b="1" dirty="0">
              <a:solidFill>
                <a:prstClr val="black"/>
              </a:solidFill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3" y="764704"/>
            <a:ext cx="4325516" cy="156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6118" y="739098"/>
            <a:ext cx="4272346" cy="1726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68960"/>
            <a:ext cx="828092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6127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8596" y="1000108"/>
            <a:ext cx="7715304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Управление водными биоресурсами </a:t>
            </a:r>
            <a:r>
              <a:rPr lang="ru-RU" sz="20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рыбохозяйственных</a:t>
            </a:r>
            <a:r>
              <a:rPr lang="ru-RU" sz="20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водоемов неизбежно предполагает осуществление постоянных наблюдений за их состоянием и принятие решений, обеспечивающих поддержание или изменение запаса в нужном направлении. </a:t>
            </a:r>
          </a:p>
          <a:p>
            <a:pPr algn="just"/>
            <a:endParaRPr lang="ru-RU" sz="2000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Кадастр водных биоресурсов  в состав информации включает: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данные о морфологии водоема, 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гидрологических и гидрохимических показателях, 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экологическом состоянии </a:t>
            </a:r>
            <a:r>
              <a:rPr lang="ru-RU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рыбохозяйственного</a:t>
            </a: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водоема. </a:t>
            </a:r>
          </a:p>
          <a:p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Объединение биологических, океанографических и экономических показателей привело к понятию </a:t>
            </a:r>
            <a:r>
              <a:rPr lang="ru-RU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биоэкономического кадастра как информационной основы рациональной эксплуатации биоресурсов гидросферы.</a:t>
            </a:r>
            <a:endParaRPr lang="ru-RU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14546" y="285728"/>
            <a:ext cx="48236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кадастр водных биоресурсов 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513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48858"/>
            <a:ext cx="66830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Aft>
                <a:spcPts val="0"/>
              </a:spcAft>
            </a:pPr>
            <a:r>
              <a:rPr lang="ru-RU" b="1" cap="all" dirty="0" smtClean="0">
                <a:solidFill>
                  <a:prstClr val="black"/>
                </a:solidFill>
                <a:latin typeface="Times New Roman"/>
                <a:ea typeface="Times New Roman"/>
              </a:rPr>
              <a:t>Гранулометрический состав грунтов</a:t>
            </a:r>
            <a:endParaRPr lang="ru-RU" sz="11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9362" y="703729"/>
            <a:ext cx="82809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ts val="1800"/>
              </a:lnSpc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Физико-химические свойства грунтов характеризуются их </a:t>
            </a:r>
            <a:r>
              <a:rPr lang="ru-RU" b="1" i="1" dirty="0">
                <a:solidFill>
                  <a:prstClr val="black"/>
                </a:solidFill>
                <a:latin typeface="Times New Roman"/>
                <a:ea typeface="Times New Roman"/>
              </a:rPr>
              <a:t>механическим (гранулометрическим) составом,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 под которым понимается размер частиц грунта.</a:t>
            </a:r>
            <a:endParaRPr lang="ru-RU" sz="11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641" y="1271591"/>
            <a:ext cx="425767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57727"/>
            <a:ext cx="3614718" cy="2140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3651" y="3433566"/>
            <a:ext cx="865234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/>
                <a:ea typeface="Times New Roman"/>
              </a:rPr>
              <a:t>     По </a:t>
            </a:r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</a:rPr>
              <a:t>результатам гранулометрического </a:t>
            </a:r>
            <a:r>
              <a:rPr lang="ru-RU" dirty="0" smtClean="0">
                <a:solidFill>
                  <a:schemeClr val="bg1"/>
                </a:solidFill>
                <a:latin typeface="Times New Roman"/>
                <a:ea typeface="Times New Roman"/>
              </a:rPr>
              <a:t>анализа выявлены </a:t>
            </a:r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</a:rPr>
              <a:t>зерна диаметром от 0,05 до 0,1 </a:t>
            </a:r>
            <a:r>
              <a:rPr lang="ru-RU" dirty="0" smtClean="0">
                <a:solidFill>
                  <a:schemeClr val="bg1"/>
                </a:solidFill>
                <a:latin typeface="Times New Roman"/>
                <a:ea typeface="Times New Roman"/>
              </a:rPr>
              <a:t>мм. </a:t>
            </a:r>
          </a:p>
          <a:p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/>
                <a:ea typeface="Times New Roman"/>
              </a:rPr>
              <a:t>    В </a:t>
            </a:r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</a:rPr>
              <a:t>соответствии с классификацией осадков в водоеме Н.М. Страхова  этот диаметр соответствует </a:t>
            </a:r>
            <a:r>
              <a:rPr lang="ru-RU" b="1" i="1" dirty="0">
                <a:solidFill>
                  <a:schemeClr val="bg1"/>
                </a:solidFill>
                <a:latin typeface="Times New Roman"/>
                <a:ea typeface="Times New Roman"/>
              </a:rPr>
              <a:t>крупноалевритовым илам (0,1 – 0,05 мм). </a:t>
            </a:r>
            <a:endParaRPr lang="ru-RU" b="1" i="1" dirty="0" smtClean="0">
              <a:solidFill>
                <a:schemeClr val="bg1"/>
              </a:solidFill>
              <a:latin typeface="Times New Roman"/>
              <a:ea typeface="Times New Roman"/>
            </a:endParaRPr>
          </a:p>
          <a:p>
            <a:r>
              <a:rPr lang="ru-RU" b="1" i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ru-RU" b="1" i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    Визуальные </a:t>
            </a:r>
            <a:r>
              <a:rPr lang="ru-RU" b="1" i="1" dirty="0">
                <a:solidFill>
                  <a:schemeClr val="bg1"/>
                </a:solidFill>
                <a:latin typeface="Times New Roman"/>
                <a:ea typeface="Times New Roman"/>
              </a:rPr>
              <a:t>признаки грунта</a:t>
            </a:r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</a:rPr>
              <a:t>:  студнеобразная масса, зерна не различимы человеческим глазом, цвет черный, вязкий, наблюдаются небольшие песчаные примеси, запах </a:t>
            </a:r>
            <a:r>
              <a:rPr lang="ru-RU" dirty="0" smtClean="0">
                <a:solidFill>
                  <a:schemeClr val="bg1"/>
                </a:solidFill>
                <a:latin typeface="Times New Roman"/>
                <a:ea typeface="Times New Roman"/>
              </a:rPr>
              <a:t>тины. </a:t>
            </a:r>
          </a:p>
          <a:p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/>
                <a:ea typeface="Times New Roman"/>
              </a:rPr>
              <a:t>    Данный </a:t>
            </a:r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</a:rPr>
              <a:t>тип </a:t>
            </a:r>
            <a:r>
              <a:rPr lang="ru-RU" b="1" i="1" dirty="0">
                <a:solidFill>
                  <a:schemeClr val="bg1"/>
                </a:solidFill>
                <a:latin typeface="Times New Roman"/>
                <a:ea typeface="Times New Roman"/>
              </a:rPr>
              <a:t>грунта приурочен к прибрежным участкам озера </a:t>
            </a:r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</a:rPr>
              <a:t>и занимает 40, 3 га, или 31,4% от всей площади озера. Малый процент данного типа грунта наблюдается в центральных частях водоема.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201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28310" y="190140"/>
            <a:ext cx="668302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prstClr val="black"/>
                </a:solidFill>
                <a:latin typeface="Arial Black" pitchFamily="34" charset="0"/>
              </a:rPr>
              <a:t>Химический состав </a:t>
            </a:r>
            <a:r>
              <a:rPr lang="ru-RU" sz="1600" b="1" dirty="0" smtClean="0">
                <a:solidFill>
                  <a:prstClr val="black"/>
                </a:solidFill>
                <a:latin typeface="Arial Black" pitchFamily="34" charset="0"/>
              </a:rPr>
              <a:t>крупно</a:t>
            </a:r>
            <a:r>
              <a:rPr lang="ru-RU" sz="1600" b="1" dirty="0" smtClean="0">
                <a:solidFill>
                  <a:prstClr val="black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алевритового </a:t>
            </a:r>
            <a:r>
              <a:rPr lang="ru-RU" sz="1600" b="1" dirty="0">
                <a:solidFill>
                  <a:prstClr val="black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ила </a:t>
            </a:r>
            <a:endParaRPr lang="ru-RU" sz="1600" b="1" dirty="0">
              <a:solidFill>
                <a:prstClr val="black"/>
              </a:solidFill>
              <a:latin typeface="Arial Black" pitchFamily="34" charset="0"/>
            </a:endParaRPr>
          </a:p>
          <a:p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283" y="651474"/>
            <a:ext cx="425767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51474"/>
            <a:ext cx="3614718" cy="2140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68960"/>
            <a:ext cx="793519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8930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48858"/>
            <a:ext cx="66830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Aft>
                <a:spcPts val="0"/>
              </a:spcAft>
            </a:pPr>
            <a:r>
              <a:rPr lang="ru-RU" b="1" cap="all" dirty="0" smtClean="0">
                <a:solidFill>
                  <a:prstClr val="black"/>
                </a:solidFill>
                <a:latin typeface="Times New Roman"/>
                <a:ea typeface="Times New Roman"/>
              </a:rPr>
              <a:t>Гранулометрический состав грунтов</a:t>
            </a:r>
            <a:endParaRPr lang="ru-RU" sz="11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134" y="691738"/>
            <a:ext cx="4648200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7334" y="472023"/>
            <a:ext cx="4133850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636912"/>
            <a:ext cx="82089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</a:rPr>
              <a:t>По результатам гранулометрического </a:t>
            </a:r>
            <a:r>
              <a:rPr lang="ru-RU" dirty="0" smtClean="0">
                <a:solidFill>
                  <a:schemeClr val="bg1"/>
                </a:solidFill>
                <a:latin typeface="Times New Roman"/>
                <a:ea typeface="Times New Roman"/>
              </a:rPr>
              <a:t>были </a:t>
            </a:r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</a:rPr>
              <a:t>выявлены зерна диаметром от 0,078 до 0,556 </a:t>
            </a:r>
            <a:r>
              <a:rPr lang="ru-RU" dirty="0" smtClean="0">
                <a:solidFill>
                  <a:schemeClr val="bg1"/>
                </a:solidFill>
                <a:latin typeface="Times New Roman"/>
                <a:ea typeface="Times New Roman"/>
              </a:rPr>
              <a:t>мм. </a:t>
            </a:r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</a:rPr>
              <a:t>В соответствии с классификацией механических элементов почв Н.А. </a:t>
            </a:r>
            <a:r>
              <a:rPr lang="ru-RU" dirty="0" err="1">
                <a:solidFill>
                  <a:schemeClr val="bg1"/>
                </a:solidFill>
                <a:latin typeface="Times New Roman"/>
                <a:ea typeface="Times New Roman"/>
              </a:rPr>
              <a:t>Качинского</a:t>
            </a:r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</a:rPr>
              <a:t>  этот диаметр соответствует </a:t>
            </a:r>
            <a:r>
              <a:rPr lang="ru-RU" b="1" i="1" dirty="0">
                <a:solidFill>
                  <a:schemeClr val="bg1"/>
                </a:solidFill>
                <a:latin typeface="Times New Roman"/>
                <a:ea typeface="Times New Roman"/>
              </a:rPr>
              <a:t>песку мелкой, средней и крупной фракции</a:t>
            </a:r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</a:rPr>
              <a:t>. </a:t>
            </a:r>
            <a:endParaRPr lang="ru-RU" dirty="0" smtClean="0">
              <a:solidFill>
                <a:schemeClr val="bg1"/>
              </a:solidFill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 smtClean="0">
                <a:solidFill>
                  <a:schemeClr val="bg1"/>
                </a:solidFill>
                <a:latin typeface="Times New Roman"/>
                <a:ea typeface="Times New Roman"/>
              </a:rPr>
              <a:t>В </a:t>
            </a:r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</a:rPr>
              <a:t>случайно отобранной пробе преобладали овальные фракции размером 0,28 мм. По преобладающим зернам, был сделан вывод, что данный тип грунта – это песок средней крупности (0,5-0,25 мм по классификации </a:t>
            </a:r>
            <a:r>
              <a:rPr lang="ru-RU" dirty="0" err="1">
                <a:solidFill>
                  <a:schemeClr val="bg1"/>
                </a:solidFill>
                <a:latin typeface="Times New Roman"/>
                <a:ea typeface="Times New Roman"/>
              </a:rPr>
              <a:t>Н.А.Качинского</a:t>
            </a:r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</a:rPr>
              <a:t>). </a:t>
            </a:r>
            <a:endParaRPr lang="ru-RU" dirty="0" smtClean="0">
              <a:solidFill>
                <a:schemeClr val="bg1"/>
              </a:solidFill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b="1" i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Визуальные </a:t>
            </a:r>
            <a:r>
              <a:rPr lang="ru-RU" b="1" i="1" dirty="0">
                <a:solidFill>
                  <a:schemeClr val="bg1"/>
                </a:solidFill>
                <a:latin typeface="Times New Roman"/>
                <a:ea typeface="Times New Roman"/>
              </a:rPr>
              <a:t>признаки грунта</a:t>
            </a:r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</a:rPr>
              <a:t>:  зерна различимы человеческим глазом, цвет серо-коричневый, небольшие илистые </a:t>
            </a:r>
            <a:r>
              <a:rPr lang="ru-RU" dirty="0" smtClean="0">
                <a:solidFill>
                  <a:schemeClr val="bg1"/>
                </a:solidFill>
                <a:latin typeface="Times New Roman"/>
                <a:ea typeface="Times New Roman"/>
              </a:rPr>
              <a:t>примеси. </a:t>
            </a:r>
          </a:p>
          <a:p>
            <a:pPr indent="450215" algn="just">
              <a:spcAft>
                <a:spcPts val="0"/>
              </a:spcAft>
            </a:pPr>
            <a:r>
              <a:rPr lang="ru-RU" dirty="0" smtClean="0">
                <a:solidFill>
                  <a:schemeClr val="bg1"/>
                </a:solidFill>
                <a:latin typeface="Times New Roman"/>
                <a:ea typeface="Times New Roman"/>
              </a:rPr>
              <a:t>Данный </a:t>
            </a:r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</a:rPr>
              <a:t>тип </a:t>
            </a:r>
            <a:r>
              <a:rPr lang="ru-RU" dirty="0" smtClean="0">
                <a:solidFill>
                  <a:schemeClr val="bg1"/>
                </a:solidFill>
                <a:latin typeface="Times New Roman"/>
                <a:ea typeface="Times New Roman"/>
              </a:rPr>
              <a:t>грунта приурочен </a:t>
            </a:r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</a:rPr>
              <a:t>к прибрежным участкам озера и занимает 39, 5 га, или 30,8% от всей площади озера. Малый процент данного типа грунта наблюдается в центральных частях водоема.</a:t>
            </a:r>
            <a:endParaRPr lang="ru-RU" sz="1600" dirty="0">
              <a:solidFill>
                <a:schemeClr val="bg1"/>
              </a:solidFill>
              <a:latin typeface="Times New Roman"/>
              <a:ea typeface="Times New Roman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/>
                <a:ea typeface="Times New Roman"/>
              </a:rPr>
              <a:t>     Глубина </a:t>
            </a:r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</a:rPr>
              <a:t>илистых отложений на территории озера Средний Кабан в среднем 4,5 метра с варьированием от 1 до 16 метров. </a:t>
            </a:r>
            <a:r>
              <a:rPr lang="ru-RU" dirty="0" smtClean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232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5355" y="105960"/>
            <a:ext cx="376495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prstClr val="black"/>
                </a:solidFill>
                <a:latin typeface="Arial Black" pitchFamily="34" charset="0"/>
              </a:rPr>
              <a:t>Химический состав </a:t>
            </a:r>
            <a:r>
              <a:rPr lang="ru-RU" sz="1600" b="1" dirty="0" smtClean="0">
                <a:solidFill>
                  <a:prstClr val="black"/>
                </a:solidFill>
                <a:latin typeface="Arial Black" pitchFamily="34" charset="0"/>
              </a:rPr>
              <a:t>песка</a:t>
            </a:r>
            <a:r>
              <a:rPr lang="ru-RU" sz="1600" b="1" dirty="0" smtClean="0">
                <a:solidFill>
                  <a:prstClr val="black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1600" b="1" dirty="0">
              <a:solidFill>
                <a:prstClr val="black"/>
              </a:solidFill>
              <a:latin typeface="Arial Black" pitchFamily="34" charset="0"/>
            </a:endParaRPr>
          </a:p>
          <a:p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134" y="691738"/>
            <a:ext cx="4648200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7334" y="472023"/>
            <a:ext cx="4133850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52936"/>
            <a:ext cx="8208912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0373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48858"/>
            <a:ext cx="66830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Aft>
                <a:spcPts val="0"/>
              </a:spcAft>
            </a:pPr>
            <a:r>
              <a:rPr lang="ru-RU" b="1" cap="all" dirty="0" smtClean="0">
                <a:solidFill>
                  <a:prstClr val="black"/>
                </a:solidFill>
                <a:latin typeface="Times New Roman"/>
                <a:ea typeface="Times New Roman"/>
              </a:rPr>
              <a:t>Гранулометрический состав грунтов</a:t>
            </a:r>
            <a:endParaRPr lang="ru-RU" sz="11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829087"/>
            <a:ext cx="4824536" cy="5840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80112" y="3573016"/>
            <a:ext cx="3240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/>
                <a:ea typeface="Times New Roman"/>
              </a:rPr>
              <a:t>Карта-схема донных отложений озера Верхний Кабан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5070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48858"/>
            <a:ext cx="66830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Aft>
                <a:spcPts val="0"/>
              </a:spcAft>
            </a:pPr>
            <a:r>
              <a:rPr lang="ru-RU" b="1" cap="all" dirty="0" smtClean="0">
                <a:solidFill>
                  <a:prstClr val="black"/>
                </a:solidFill>
                <a:latin typeface="Times New Roman"/>
                <a:ea typeface="Times New Roman"/>
              </a:rPr>
              <a:t>Гранулометрический состав грунтов</a:t>
            </a:r>
            <a:endParaRPr lang="ru-RU" sz="11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43050"/>
            <a:ext cx="3590865" cy="5037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7158" y="642918"/>
            <a:ext cx="3240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Карта-схема донных отложений озера Верхний Кабан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0378" y="823458"/>
            <a:ext cx="5201944" cy="4391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57686" y="535782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</a:rPr>
              <a:t>Концентрации основных тяжелых металлов в разных типах грунта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943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526752"/>
            <a:ext cx="66830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</a:rPr>
              <a:t>Толщина донных отложений на озере Средний (а) и Верхний (б) Кабан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8424935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2746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526752"/>
            <a:ext cx="66830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Aft>
                <a:spcPts val="0"/>
              </a:spcAft>
            </a:pPr>
            <a:r>
              <a:rPr lang="ru-RU" b="1" dirty="0">
                <a:solidFill>
                  <a:prstClr val="black"/>
                </a:solidFill>
                <a:latin typeface="Times New Roman"/>
                <a:ea typeface="Times New Roman"/>
              </a:rPr>
              <a:t>Толщина донных отложений на озере Средний (а) и Верхний (б) Кабан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8424935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7823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0100" y="214290"/>
            <a:ext cx="7159569" cy="3237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8596" y="3380125"/>
            <a:ext cx="842493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bg1"/>
                </a:solidFill>
                <a:latin typeface="Times New Roman"/>
                <a:ea typeface="Times New Roman"/>
              </a:rPr>
              <a:t>     В </a:t>
            </a:r>
            <a:r>
              <a:rPr lang="ru-RU" sz="2000" dirty="0">
                <a:solidFill>
                  <a:schemeClr val="bg1"/>
                </a:solidFill>
                <a:latin typeface="Times New Roman"/>
                <a:ea typeface="Times New Roman"/>
              </a:rPr>
              <a:t>отличие </a:t>
            </a:r>
            <a:r>
              <a:rPr lang="ru-RU" sz="2000" b="1" i="1" dirty="0">
                <a:solidFill>
                  <a:schemeClr val="bg1"/>
                </a:solidFill>
                <a:latin typeface="Times New Roman"/>
                <a:ea typeface="Times New Roman"/>
              </a:rPr>
              <a:t>от рек</a:t>
            </a:r>
            <a:r>
              <a:rPr lang="ru-RU" sz="2000" dirty="0">
                <a:solidFill>
                  <a:schemeClr val="bg1"/>
                </a:solidFill>
                <a:latin typeface="Times New Roman"/>
                <a:ea typeface="Times New Roman"/>
              </a:rPr>
              <a:t>, где поступление, распределение и </a:t>
            </a:r>
            <a:r>
              <a:rPr lang="ru-RU" sz="2000" dirty="0" smtClean="0">
                <a:solidFill>
                  <a:schemeClr val="bg1"/>
                </a:solidFill>
                <a:latin typeface="Times New Roman"/>
                <a:ea typeface="Times New Roman"/>
              </a:rPr>
              <a:t>переработка </a:t>
            </a:r>
            <a:r>
              <a:rPr lang="ru-RU" sz="2000" dirty="0">
                <a:solidFill>
                  <a:schemeClr val="bg1"/>
                </a:solidFill>
                <a:latin typeface="Times New Roman"/>
                <a:ea typeface="Times New Roman"/>
              </a:rPr>
              <a:t>наносов связаны в первую очередь со скоростью течения и механическими воздействиями потока на русло (воздействие других факторов имеет второстепенное значение), частицы, попавшие </a:t>
            </a:r>
            <a:r>
              <a:rPr lang="ru-RU" sz="2000" b="1" i="1" dirty="0">
                <a:solidFill>
                  <a:schemeClr val="bg1"/>
                </a:solidFill>
                <a:latin typeface="Times New Roman"/>
                <a:ea typeface="Times New Roman"/>
              </a:rPr>
              <a:t>в воду озера </a:t>
            </a:r>
            <a:r>
              <a:rPr lang="ru-RU" sz="2000" dirty="0">
                <a:solidFill>
                  <a:schemeClr val="bg1"/>
                </a:solidFill>
                <a:latin typeface="Times New Roman"/>
                <a:ea typeface="Times New Roman"/>
              </a:rPr>
              <a:t>извне или возникшие в самом водоеме, подвергаются сложному совокупному воздействию динамических, термических, химических и биологических процессов. </a:t>
            </a:r>
            <a:endParaRPr lang="ru-RU" sz="2000" dirty="0" smtClean="0">
              <a:solidFill>
                <a:schemeClr val="bg1"/>
              </a:solidFill>
              <a:latin typeface="Times New Roman"/>
              <a:ea typeface="Times New Roman"/>
            </a:endParaRPr>
          </a:p>
          <a:p>
            <a:pPr algn="just"/>
            <a:r>
              <a:rPr lang="ru-RU" sz="2000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Times New Roman"/>
                <a:ea typeface="Times New Roman"/>
              </a:rPr>
              <a:t>    Их </a:t>
            </a:r>
            <a:r>
              <a:rPr lang="ru-RU" sz="2000" dirty="0">
                <a:solidFill>
                  <a:schemeClr val="bg1"/>
                </a:solidFill>
                <a:latin typeface="Times New Roman"/>
                <a:ea typeface="Times New Roman"/>
              </a:rPr>
              <a:t>воздействие продолжается и после оседания наносов на дно, осуществляется в течение длительного времени, и поэтому состав и свойства донных отложений озер весьма резко отличаются от первоначальных свойств частиц.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819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0034" y="856357"/>
            <a:ext cx="7715304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1. Кадастр включает широкий набор параметров, описывающих различные свойства изучаемого объекта. В </a:t>
            </a:r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кадастре рыб </a:t>
            </a: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применяются параметры, характерные </a:t>
            </a:r>
            <a:r>
              <a:rPr lang="ru-RU" sz="16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для популяций, отдельных особей, экосистем</a:t>
            </a: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а также параметры, характеризующие систему запас-промысел. </a:t>
            </a:r>
          </a:p>
          <a:p>
            <a:pPr algn="just"/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2. В кадастре водных биоресурсов используются не первичные параметры, наблюдаемые или измеряемые непосредственно, а некоторые производные, причем сама методика получения производных показателей не регламентируется и не формализуется. Понятно, что от применяемого метода будет зависеть и конечный результат. Еще большая неопределенность может иметь место при оценке одного и того же кадастрового параметра не только разными методами, но и на основе различной первичной информации.</a:t>
            </a:r>
          </a:p>
          <a:p>
            <a:pPr algn="just"/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3. Для кадастра характерна относительная статичность, связанная, очевидно, как с большим количеством анализируемых параметров, наблюдение за которыми может иметь различную дискретность, так и вовлечением в анализ производной, но не первичной информации, которая предварительно должна быть интегрирована за некоторый промежуток времени и представлена в требуемом виде. В настоящее время </a:t>
            </a:r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минимальным шагом кадастра является один год.</a:t>
            </a: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/>
            <a:endParaRPr lang="ru-RU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14546" y="285728"/>
            <a:ext cx="48236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кадастр водных биоресурсов 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513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7186513" cy="536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808197"/>
            <a:ext cx="7553325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8291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71472" y="857232"/>
            <a:ext cx="77153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71604" y="285728"/>
            <a:ext cx="67151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Мониторинг окружающей среды для контроля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состояния водных биоресурсов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708" y="1071546"/>
            <a:ext cx="8975292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83513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8424935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402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2044" y="260648"/>
            <a:ext cx="9160968" cy="647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83345"/>
            <a:ext cx="2060958" cy="717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4675" y="1041998"/>
            <a:ext cx="1773269" cy="101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8144" y="980728"/>
            <a:ext cx="1826223" cy="809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781" y="3092044"/>
            <a:ext cx="1795842" cy="1129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37312"/>
            <a:ext cx="5040560" cy="49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657891"/>
            <a:ext cx="1122040" cy="378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9" y="1886745"/>
            <a:ext cx="2362852" cy="1198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8440" y="3296857"/>
            <a:ext cx="1737999" cy="550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94151" y="4437112"/>
            <a:ext cx="1410049" cy="443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1100" y="5010599"/>
            <a:ext cx="19431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8640"/>
            <a:ext cx="5349006" cy="57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3028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43240" y="0"/>
            <a:ext cx="21611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Уровни управления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642918"/>
            <a:ext cx="57150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Административно–управленческий</a:t>
            </a:r>
            <a:endParaRPr lang="ru-RU" sz="2000" dirty="0" smtClean="0"/>
          </a:p>
        </p:txBody>
      </p:sp>
      <p:cxnSp>
        <p:nvCxnSpPr>
          <p:cNvPr id="7" name="Прямая со стрелкой 6"/>
          <p:cNvCxnSpPr/>
          <p:nvPr/>
        </p:nvCxnSpPr>
        <p:spPr>
          <a:xfrm rot="10800000" flipV="1">
            <a:off x="1714480" y="357166"/>
            <a:ext cx="1857388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428596" y="3286124"/>
            <a:ext cx="842968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На организменном уровне</a:t>
            </a:r>
            <a:r>
              <a:rPr lang="ru-RU" sz="1600" b="1" dirty="0" smtClean="0"/>
              <a:t>:</a:t>
            </a:r>
          </a:p>
          <a:p>
            <a:r>
              <a:rPr lang="ru-RU" sz="1600" b="1" dirty="0" smtClean="0"/>
              <a:t> - Путем селекции и отбора</a:t>
            </a:r>
          </a:p>
          <a:p>
            <a:r>
              <a:rPr lang="ru-RU" sz="1600" b="1" dirty="0" smtClean="0"/>
              <a:t>- Создание </a:t>
            </a:r>
            <a:r>
              <a:rPr lang="ru-RU" sz="1600" b="1" dirty="0" err="1" smtClean="0"/>
              <a:t>генномодифицированных</a:t>
            </a:r>
            <a:r>
              <a:rPr lang="ru-RU" sz="1600" b="1" dirty="0" smtClean="0"/>
              <a:t> объектов выращивания</a:t>
            </a:r>
            <a:endParaRPr lang="ru-RU" sz="1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85786" y="1285860"/>
            <a:ext cx="764386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На уровне экосистемы</a:t>
            </a:r>
            <a:r>
              <a:rPr lang="ru-RU" sz="1600" b="1" dirty="0" smtClean="0"/>
              <a:t>:</a:t>
            </a:r>
          </a:p>
          <a:p>
            <a:pPr algn="just"/>
            <a:r>
              <a:rPr lang="ru-RU" sz="1600" b="1" dirty="0" smtClean="0"/>
              <a:t>- Путем формирования параметров водной среды (физико-химических)</a:t>
            </a:r>
          </a:p>
          <a:p>
            <a:pPr algn="just">
              <a:buFontTx/>
              <a:buChar char="-"/>
            </a:pPr>
            <a:r>
              <a:rPr lang="ru-RU" sz="1600" b="1" dirty="0" smtClean="0"/>
              <a:t>Регулирование путем оценки вылова</a:t>
            </a:r>
          </a:p>
          <a:p>
            <a:pPr algn="just">
              <a:buFontTx/>
              <a:buChar char="-"/>
            </a:pPr>
            <a:r>
              <a:rPr lang="ru-RU" sz="1600" b="1" dirty="0" smtClean="0"/>
              <a:t>Направленное формирование </a:t>
            </a:r>
            <a:r>
              <a:rPr lang="ru-RU" sz="1600" b="1" dirty="0" err="1" smtClean="0"/>
              <a:t>гидробиоценоза</a:t>
            </a:r>
            <a:endParaRPr lang="ru-RU" sz="1600" b="1" dirty="0" smtClean="0"/>
          </a:p>
          <a:p>
            <a:pPr algn="just">
              <a:buFontTx/>
              <a:buChar char="-"/>
            </a:pPr>
            <a:r>
              <a:rPr lang="ru-RU" sz="1600" b="1" dirty="0" smtClean="0"/>
              <a:t>Полностью управляемая экосистема на базе естественного водоема</a:t>
            </a:r>
          </a:p>
          <a:p>
            <a:pPr algn="just">
              <a:buFontTx/>
              <a:buChar char="-"/>
            </a:pPr>
            <a:r>
              <a:rPr lang="ru-RU" sz="1600" b="1" dirty="0" smtClean="0"/>
              <a:t>Полностью управляемая экосистема на базе УЗВ  </a:t>
            </a:r>
            <a:endParaRPr lang="ru-RU" sz="1600" dirty="0" smtClean="0"/>
          </a:p>
        </p:txBody>
      </p:sp>
      <p:cxnSp>
        <p:nvCxnSpPr>
          <p:cNvPr id="16" name="Прямая со стрелкой 15"/>
          <p:cNvCxnSpPr/>
          <p:nvPr/>
        </p:nvCxnSpPr>
        <p:spPr>
          <a:xfrm rot="16200000" flipH="1">
            <a:off x="3750463" y="750075"/>
            <a:ext cx="714380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rot="5400000">
            <a:off x="1464447" y="1035827"/>
            <a:ext cx="2786082" cy="15716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714316" y="4857760"/>
            <a:ext cx="38576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Создание новых биотехнологий</a:t>
            </a:r>
            <a:endParaRPr lang="ru-RU" sz="1600" b="1" dirty="0" smtClean="0"/>
          </a:p>
        </p:txBody>
      </p:sp>
      <p:cxnSp>
        <p:nvCxnSpPr>
          <p:cNvPr id="21" name="Прямая со стрелкой 20"/>
          <p:cNvCxnSpPr/>
          <p:nvPr/>
        </p:nvCxnSpPr>
        <p:spPr>
          <a:xfrm rot="5400000">
            <a:off x="1535885" y="2393149"/>
            <a:ext cx="4286280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3513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67175" y="6381750"/>
            <a:ext cx="2016125" cy="31115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800"/>
              <a:t>Таблица 1</a:t>
            </a:r>
            <a:endParaRPr lang="ru-RU" sz="180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765175"/>
            <a:ext cx="7993063" cy="5561013"/>
          </a:xfrm>
          <a:prstGeom prst="rect">
            <a:avLst/>
          </a:prstGeom>
          <a:noFill/>
        </p:spPr>
      </p:pic>
      <p:sp>
        <p:nvSpPr>
          <p:cNvPr id="3078" name="Rectangle 6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77875"/>
          </a:xfrm>
          <a:noFill/>
          <a:ln/>
        </p:spPr>
        <p:txBody>
          <a:bodyPr/>
          <a:lstStyle/>
          <a:p>
            <a:r>
              <a:rPr lang="en-US" sz="2000"/>
              <a:t>Производство и использование продукции рыболовства и аквакультуры в мире</a:t>
            </a:r>
            <a:endParaRPr lang="ru-RU" sz="20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332656"/>
            <a:ext cx="6624736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2000" b="1" cap="all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Times New Roman"/>
              </a:rPr>
              <a:t>Природные популяции ценных видов рыб</a:t>
            </a:r>
            <a:endParaRPr lang="ru-RU" sz="2000" b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8136904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8806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568952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2000" b="1" cap="all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Times New Roman"/>
              </a:rPr>
              <a:t>Необходимо направленное формирование ихтиофауны для улучшения качественного состава Природных популяций ценных видов рыб</a:t>
            </a:r>
            <a:endParaRPr lang="ru-RU" sz="2000" b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540" y="1556792"/>
            <a:ext cx="7700597" cy="4687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6089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2656"/>
            <a:ext cx="8784976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2000" b="1" cap="all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Times New Roman"/>
              </a:rPr>
              <a:t>приоритетные направления </a:t>
            </a:r>
            <a:endParaRPr lang="ru-RU" sz="2000" b="1" cap="all" dirty="0"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alibri"/>
              <a:cs typeface="Times New Roman"/>
            </a:endParaRPr>
          </a:p>
          <a:p>
            <a:r>
              <a:rPr lang="ru-RU" sz="2000" b="1" cap="all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</a:rPr>
              <a:t>развития </a:t>
            </a:r>
            <a:r>
              <a:rPr lang="ru-RU" sz="2000" b="1" cap="all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</a:rPr>
              <a:t>аквакультуры</a:t>
            </a:r>
            <a:r>
              <a:rPr lang="ru-RU" sz="2000" b="1" cap="all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</a:rPr>
              <a:t> в Республике </a:t>
            </a:r>
            <a:r>
              <a:rPr lang="ru-RU" sz="2000" b="1" cap="all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</a:rPr>
              <a:t>Татарстан:</a:t>
            </a:r>
            <a:endParaRPr lang="ru-RU" sz="2000" b="1" cap="all" dirty="0"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5687" y="1220223"/>
            <a:ext cx="8182777" cy="2322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b="1" cap="all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Times New Roman"/>
              </a:rPr>
              <a:t>При решении задач направленного формирования </a:t>
            </a:r>
            <a:r>
              <a:rPr lang="ru-RU" b="1" cap="all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Times New Roman"/>
              </a:rPr>
              <a:t>ихтиофауны </a:t>
            </a:r>
            <a:r>
              <a:rPr lang="ru-RU" b="1" cap="all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Times New Roman"/>
              </a:rPr>
              <a:t>необходима организация воспроизводства:</a:t>
            </a:r>
          </a:p>
          <a:p>
            <a:pPr marL="285750" indent="-285750" algn="ctr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q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b="1" cap="all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Times New Roman"/>
              </a:rPr>
              <a:t>Стерляди</a:t>
            </a:r>
          </a:p>
          <a:p>
            <a:pPr marL="285750" indent="-285750" algn="ctr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q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b="1" cap="all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Times New Roman"/>
              </a:rPr>
              <a:t>сазана</a:t>
            </a:r>
          </a:p>
          <a:p>
            <a:pPr marL="285750" indent="-285750" algn="ctr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q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b="1" cap="all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Times New Roman"/>
              </a:rPr>
              <a:t>Судака</a:t>
            </a:r>
          </a:p>
          <a:p>
            <a:pPr marL="285750" indent="-285750" algn="ctr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q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b="1" cap="all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Times New Roman"/>
              </a:rPr>
              <a:t>Щуки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b="1" cap="all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Times New Roman"/>
              </a:rPr>
              <a:t> </a:t>
            </a:r>
            <a:endParaRPr lang="ru-RU" b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5" name="Рисунок 4" descr="E:\Фото М-10.05.2017\Займище смертность рыбы\Для статьи\Фото300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070" y="2060848"/>
            <a:ext cx="2926080" cy="3901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E:\Фото М-10.05.2017\Займище смертность рыбы\Для статьи\Фото30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099752"/>
            <a:ext cx="2926080" cy="39014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690006" y="6093296"/>
            <a:ext cx="79341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Гибель рыбы в мелководных заливах Куйбышевского водохранилища в районе </a:t>
            </a:r>
            <a:r>
              <a:rPr lang="ru-RU" dirty="0" err="1">
                <a:solidFill>
                  <a:srgbClr val="002060"/>
                </a:solidFill>
              </a:rPr>
              <a:t>н.п</a:t>
            </a:r>
            <a:r>
              <a:rPr lang="ru-RU" dirty="0">
                <a:solidFill>
                  <a:srgbClr val="002060"/>
                </a:solidFill>
              </a:rPr>
              <a:t>. Займище весной 2017 г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72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Habibi\Desktop\0_3b79_f0d8f345_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95"/>
            <a:ext cx="2705613" cy="21983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Рисунок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595"/>
            <a:ext cx="3840162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94" y="2213906"/>
            <a:ext cx="4488617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50367" y="3920283"/>
            <a:ext cx="456287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Куйбышевское водохранилище </a:t>
            </a:r>
            <a:r>
              <a:rPr lang="ru-RU" sz="2000" dirty="0">
                <a:solidFill>
                  <a:srgbClr val="002060"/>
                </a:solidFill>
              </a:rPr>
              <a:t>– озеро-водохранилище - является крупнейшим в Европе – 6450 км</a:t>
            </a:r>
            <a:r>
              <a:rPr lang="ru-RU" sz="2000" baseline="30000" dirty="0">
                <a:solidFill>
                  <a:srgbClr val="002060"/>
                </a:solidFill>
              </a:rPr>
              <a:t>2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smtClean="0">
                <a:solidFill>
                  <a:srgbClr val="002060"/>
                </a:solidFill>
              </a:rPr>
              <a:t>, общая </a:t>
            </a:r>
            <a:r>
              <a:rPr lang="ru-RU" sz="2000" dirty="0">
                <a:solidFill>
                  <a:srgbClr val="002060"/>
                </a:solidFill>
              </a:rPr>
              <a:t>емкость при НПУ </a:t>
            </a:r>
            <a:r>
              <a:rPr lang="ru-RU" sz="2000" dirty="0" smtClean="0">
                <a:solidFill>
                  <a:srgbClr val="002060"/>
                </a:solidFill>
              </a:rPr>
              <a:t>-58 </a:t>
            </a:r>
            <a:r>
              <a:rPr lang="ru-RU" sz="2000" dirty="0">
                <a:solidFill>
                  <a:srgbClr val="002060"/>
                </a:solidFill>
              </a:rPr>
              <a:t>км</a:t>
            </a:r>
            <a:r>
              <a:rPr lang="ru-RU" sz="2000" baseline="30000" dirty="0">
                <a:solidFill>
                  <a:srgbClr val="002060"/>
                </a:solidFill>
              </a:rPr>
              <a:t>3</a:t>
            </a:r>
            <a:r>
              <a:rPr lang="ru-RU" sz="2000" dirty="0">
                <a:solidFill>
                  <a:srgbClr val="002060"/>
                </a:solidFill>
              </a:rPr>
              <a:t>, а площадь 590 </a:t>
            </a:r>
            <a:r>
              <a:rPr lang="ru-RU" sz="2000" dirty="0" err="1">
                <a:solidFill>
                  <a:srgbClr val="002060"/>
                </a:solidFill>
              </a:rPr>
              <a:t>тыс.га</a:t>
            </a:r>
            <a:r>
              <a:rPr lang="ru-RU" sz="2000" dirty="0">
                <a:solidFill>
                  <a:srgbClr val="002060"/>
                </a:solidFill>
              </a:rPr>
              <a:t>. </a:t>
            </a:r>
            <a:endParaRPr lang="ru-RU" sz="2000" dirty="0" smtClean="0">
              <a:solidFill>
                <a:srgbClr val="002060"/>
              </a:solidFill>
            </a:endParaRPr>
          </a:p>
          <a:p>
            <a:r>
              <a:rPr lang="ru-RU" sz="2000" dirty="0" smtClean="0">
                <a:solidFill>
                  <a:srgbClr val="002060"/>
                </a:solidFill>
              </a:rPr>
              <a:t>Около 50% </a:t>
            </a:r>
            <a:r>
              <a:rPr lang="ru-RU" sz="2000" dirty="0">
                <a:solidFill>
                  <a:srgbClr val="002060"/>
                </a:solidFill>
              </a:rPr>
              <a:t>площади водохранилища находится в пределах Республики Татарстан, из которой около 20% приходится на площадь мелководий.</a:t>
            </a:r>
          </a:p>
          <a:p>
            <a:pPr marL="342900" indent="-342900">
              <a:buFont typeface="Wingdings" pitchFamily="2" charset="2"/>
              <a:buChar char="§"/>
            </a:pP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36" y="4791401"/>
            <a:ext cx="2066599" cy="206659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63633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вал 13"/>
          <p:cNvSpPr/>
          <p:nvPr/>
        </p:nvSpPr>
        <p:spPr>
          <a:xfrm>
            <a:off x="287775" y="2688132"/>
            <a:ext cx="2922653" cy="162575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5306" tIns="32653" rIns="65306" bIns="32653" rtlCol="0" anchor="ctr"/>
          <a:lstStyle/>
          <a:p>
            <a:pPr algn="ctr"/>
            <a:endParaRPr lang="ru-RU"/>
          </a:p>
        </p:txBody>
      </p:sp>
      <p:sp>
        <p:nvSpPr>
          <p:cNvPr id="2" name="Овал 1"/>
          <p:cNvSpPr/>
          <p:nvPr/>
        </p:nvSpPr>
        <p:spPr>
          <a:xfrm>
            <a:off x="3100979" y="197278"/>
            <a:ext cx="5863509" cy="1872208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5306" tIns="32653" rIns="65306" bIns="32653"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860826" y="6383929"/>
            <a:ext cx="2133600" cy="365125"/>
          </a:xfrm>
        </p:spPr>
        <p:txBody>
          <a:bodyPr/>
          <a:lstStyle/>
          <a:p>
            <a:fld id="{C6234B3A-758F-4357-BA2A-1A98E31D557E}" type="slidenum">
              <a:rPr lang="ru-RU" smtClean="0"/>
              <a:pPr/>
              <a:t>49</a:t>
            </a:fld>
            <a:endParaRPr lang="ru-RU"/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2987826" y="2060848"/>
            <a:ext cx="2160238" cy="987148"/>
          </a:xfrm>
          <a:prstGeom prst="straightConnector1">
            <a:avLst/>
          </a:prstGeom>
          <a:ln w="730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5148064" y="2060848"/>
            <a:ext cx="0" cy="1440160"/>
          </a:xfrm>
          <a:prstGeom prst="straightConnector1">
            <a:avLst/>
          </a:prstGeom>
          <a:ln w="730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Заголовок 1"/>
          <p:cNvSpPr txBox="1">
            <a:spLocks/>
          </p:cNvSpPr>
          <p:nvPr/>
        </p:nvSpPr>
        <p:spPr>
          <a:xfrm>
            <a:off x="4160526" y="4659141"/>
            <a:ext cx="5194863" cy="514343"/>
          </a:xfrm>
          <a:prstGeom prst="rect">
            <a:avLst/>
          </a:prstGeom>
        </p:spPr>
        <p:txBody>
          <a:bodyPr vert="horz" lIns="91429" tIns="45715" rIns="91429" bIns="45715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Авто УАЗ 8шт – 5 600 000 рублей</a:t>
            </a:r>
            <a:endParaRPr lang="en-US" sz="17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4144243" y="4941596"/>
            <a:ext cx="5194863" cy="514343"/>
          </a:xfrm>
          <a:prstGeom prst="rect">
            <a:avLst/>
          </a:prstGeom>
        </p:spPr>
        <p:txBody>
          <a:bodyPr vert="horz" lIns="91429" tIns="45715" rIns="91429" bIns="45715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Снегоход Ямаха 8шт – 5 600 000 рублей</a:t>
            </a:r>
            <a:endParaRPr lang="en-US" sz="17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2285770" y="6080869"/>
            <a:ext cx="4790174" cy="514343"/>
          </a:xfrm>
          <a:prstGeom prst="rect">
            <a:avLst/>
          </a:prstGeom>
        </p:spPr>
        <p:txBody>
          <a:bodyPr vert="horz" lIns="91429" tIns="45715" rIns="91429" bIns="45715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300" b="1" u="sng" dirty="0">
                <a:latin typeface="Times New Roman" pitchFamily="18" charset="0"/>
                <a:cs typeface="Times New Roman" pitchFamily="18" charset="0"/>
              </a:rPr>
              <a:t>ИТОГО – 26 867 000рублей</a:t>
            </a:r>
            <a:endParaRPr lang="en-US" sz="23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1009994" y="5173484"/>
            <a:ext cx="2510170" cy="514343"/>
          </a:xfrm>
          <a:prstGeom prst="rect">
            <a:avLst/>
          </a:prstGeom>
        </p:spPr>
        <p:txBody>
          <a:bodyPr vert="horz" lIns="91429" tIns="45715" rIns="91429" bIns="45715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7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3635896" y="3356992"/>
            <a:ext cx="5328592" cy="31683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5306" tIns="32653" rIns="65306" bIns="32653" rtlCol="0" anchor="ctr"/>
          <a:lstStyle/>
          <a:p>
            <a:pPr algn="ctr"/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0141" y="3120004"/>
            <a:ext cx="1957920" cy="852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3930" y="4386062"/>
            <a:ext cx="4561133" cy="1013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6253" y="666471"/>
            <a:ext cx="3532960" cy="93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Овал 33"/>
          <p:cNvSpPr/>
          <p:nvPr/>
        </p:nvSpPr>
        <p:spPr>
          <a:xfrm>
            <a:off x="313761" y="4731554"/>
            <a:ext cx="2922653" cy="162575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5306" tIns="32653" rIns="65306" bIns="32653" rtlCol="0" anchor="ctr"/>
          <a:lstStyle/>
          <a:p>
            <a:pPr algn="ctr"/>
            <a:endParaRPr lang="ru-RU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618" y="5218178"/>
            <a:ext cx="2722937" cy="652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Овал 40"/>
          <p:cNvSpPr/>
          <p:nvPr/>
        </p:nvSpPr>
        <p:spPr>
          <a:xfrm>
            <a:off x="65172" y="787417"/>
            <a:ext cx="2922653" cy="162575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5306" tIns="32653" rIns="65306" bIns="32653" rtlCol="0" anchor="ctr"/>
          <a:lstStyle/>
          <a:p>
            <a:pPr algn="ctr"/>
            <a:endParaRPr lang="ru-RU"/>
          </a:p>
        </p:txBody>
      </p:sp>
      <p:cxnSp>
        <p:nvCxnSpPr>
          <p:cNvPr id="42" name="Прямая со стрелкой 41"/>
          <p:cNvCxnSpPr/>
          <p:nvPr/>
        </p:nvCxnSpPr>
        <p:spPr>
          <a:xfrm flipH="1">
            <a:off x="2711779" y="2060848"/>
            <a:ext cx="2436285" cy="2856163"/>
          </a:xfrm>
          <a:prstGeom prst="straightConnector1">
            <a:avLst/>
          </a:prstGeom>
          <a:ln w="730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flipH="1" flipV="1">
            <a:off x="2914378" y="1772816"/>
            <a:ext cx="2233686" cy="288032"/>
          </a:xfrm>
          <a:prstGeom prst="straightConnector1">
            <a:avLst/>
          </a:prstGeom>
          <a:ln w="730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9993" y="1438830"/>
            <a:ext cx="1113735" cy="429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5283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Карта Р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7470"/>
            <a:ext cx="6912768" cy="488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1627" y="4941168"/>
            <a:ext cx="87129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Регион Средней Волги богат водными </a:t>
            </a:r>
            <a:r>
              <a:rPr lang="ru-RU" dirty="0" smtClean="0"/>
              <a:t>ресурсами: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 </a:t>
            </a:r>
            <a:r>
              <a:rPr lang="ru-RU" dirty="0"/>
              <a:t>такие крупные реки, как Волга, Кама, их притоки: Вятка, </a:t>
            </a:r>
            <a:r>
              <a:rPr lang="ru-RU" dirty="0" err="1"/>
              <a:t>Свияга</a:t>
            </a:r>
            <a:r>
              <a:rPr lang="ru-RU" dirty="0"/>
              <a:t>, Меша, </a:t>
            </a:r>
            <a:r>
              <a:rPr lang="ru-RU" dirty="0" err="1"/>
              <a:t>Шешма</a:t>
            </a:r>
            <a:r>
              <a:rPr lang="ru-RU" dirty="0"/>
              <a:t>, Ик, Тойма, </a:t>
            </a:r>
            <a:r>
              <a:rPr lang="ru-RU" dirty="0" err="1"/>
              <a:t>Иж</a:t>
            </a:r>
            <a:r>
              <a:rPr lang="ru-RU" dirty="0"/>
              <a:t>, Степной </a:t>
            </a:r>
            <a:r>
              <a:rPr lang="ru-RU" dirty="0" err="1"/>
              <a:t>Зай</a:t>
            </a:r>
            <a:r>
              <a:rPr lang="ru-RU" dirty="0"/>
              <a:t>, </a:t>
            </a:r>
            <a:endParaRPr lang="ru-RU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Куйбышевское и </a:t>
            </a:r>
            <a:r>
              <a:rPr lang="ru-RU" dirty="0"/>
              <a:t>Нижнекамское водохранилища, </a:t>
            </a:r>
            <a:endParaRPr lang="ru-RU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озера </a:t>
            </a:r>
            <a:r>
              <a:rPr lang="ru-RU" dirty="0"/>
              <a:t>и мелиоративные водоемы комплексного назначения.  Куйбышевское водохранилище – озеро-водохранилище - является крупнейшим в Европе – </a:t>
            </a:r>
          </a:p>
        </p:txBody>
      </p:sp>
    </p:spTree>
    <p:extLst>
      <p:ext uri="{BB962C8B-B14F-4D97-AF65-F5344CB8AC3E}">
        <p14:creationId xmlns:p14="http://schemas.microsoft.com/office/powerpoint/2010/main" xmlns="" val="219914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donka.kh.ua/Nev/0-56607041-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01200" cy="6858000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2771800" y="5661248"/>
            <a:ext cx="6120680" cy="93610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  </a:t>
            </a:r>
          </a:p>
          <a:p>
            <a:pPr marL="0" indent="0" algn="ctr">
              <a:buNone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проблемам водных биоресурсов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30020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99992" y="764704"/>
            <a:ext cx="4226571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Куйбышевское водохранилище </a:t>
            </a:r>
            <a:r>
              <a:rPr lang="ru-RU" sz="2000" dirty="0"/>
              <a:t>– озеро-водохранилище - является </a:t>
            </a:r>
            <a:r>
              <a:rPr lang="ru-RU" sz="2400" b="1" dirty="0"/>
              <a:t>крупнейшим в Европе </a:t>
            </a:r>
            <a:r>
              <a:rPr lang="ru-RU" sz="2000" dirty="0"/>
              <a:t>– 6450 км</a:t>
            </a:r>
            <a:r>
              <a:rPr lang="ru-RU" sz="2000" baseline="30000" dirty="0"/>
              <a:t>2</a:t>
            </a:r>
            <a:r>
              <a:rPr lang="ru-RU" sz="2000" dirty="0"/>
              <a:t> </a:t>
            </a:r>
            <a:r>
              <a:rPr lang="ru-RU" sz="2000" dirty="0" smtClean="0"/>
              <a:t>.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dirty="0" smtClean="0"/>
              <a:t>общая </a:t>
            </a:r>
            <a:r>
              <a:rPr lang="ru-RU" sz="2000" dirty="0"/>
              <a:t>емкость при НПУ </a:t>
            </a:r>
            <a:r>
              <a:rPr lang="ru-RU" sz="2000" dirty="0" smtClean="0"/>
              <a:t>-58 </a:t>
            </a:r>
            <a:r>
              <a:rPr lang="ru-RU" sz="2000" dirty="0"/>
              <a:t>км</a:t>
            </a:r>
            <a:r>
              <a:rPr lang="ru-RU" sz="2000" baseline="30000" dirty="0"/>
              <a:t>3</a:t>
            </a:r>
            <a:r>
              <a:rPr lang="ru-RU" sz="2000" dirty="0"/>
              <a:t>, а площадь 590 </a:t>
            </a:r>
            <a:r>
              <a:rPr lang="ru-RU" sz="2000" dirty="0" err="1"/>
              <a:t>тыс.га</a:t>
            </a:r>
            <a:r>
              <a:rPr lang="ru-RU" sz="2000" dirty="0"/>
              <a:t>. </a:t>
            </a:r>
            <a:endParaRPr lang="ru-RU" sz="2000" dirty="0" smtClean="0"/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dirty="0" smtClean="0"/>
              <a:t>Максимальные </a:t>
            </a:r>
            <a:r>
              <a:rPr lang="ru-RU" sz="2000" dirty="0"/>
              <a:t>глубины </a:t>
            </a:r>
            <a:r>
              <a:rPr lang="ru-RU" sz="2000" dirty="0" smtClean="0"/>
              <a:t>в </a:t>
            </a:r>
            <a:r>
              <a:rPr lang="ru-RU" sz="2000" dirty="0" err="1"/>
              <a:t>приплотинной</a:t>
            </a:r>
            <a:r>
              <a:rPr lang="ru-RU" sz="2000" dirty="0"/>
              <a:t> части </a:t>
            </a:r>
            <a:r>
              <a:rPr lang="ru-RU" sz="2000" dirty="0" smtClean="0"/>
              <a:t>более </a:t>
            </a:r>
            <a:r>
              <a:rPr lang="ru-RU" sz="2000" dirty="0"/>
              <a:t>40 </a:t>
            </a:r>
            <a:r>
              <a:rPr lang="ru-RU" sz="2000" dirty="0" smtClean="0"/>
              <a:t>м, средние </a:t>
            </a:r>
            <a:r>
              <a:rPr lang="ru-RU" sz="2000" dirty="0"/>
              <a:t>глубины </a:t>
            </a:r>
            <a:r>
              <a:rPr lang="ru-RU" sz="2000" dirty="0" smtClean="0"/>
              <a:t>-  около </a:t>
            </a:r>
            <a:r>
              <a:rPr lang="ru-RU" sz="2000" dirty="0"/>
              <a:t>9 м. </a:t>
            </a:r>
            <a:endParaRPr lang="ru-RU" sz="2000" dirty="0" smtClean="0"/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dirty="0" smtClean="0"/>
              <a:t>Около 50% </a:t>
            </a:r>
            <a:r>
              <a:rPr lang="ru-RU" sz="2000" dirty="0"/>
              <a:t>площади водохранилища находится в пределах Республики Татарстан, из которой около 20% приходится на площадь мелководий.</a:t>
            </a:r>
          </a:p>
          <a:p>
            <a:pPr marL="342900" indent="-342900">
              <a:buFont typeface="Wingdings" pitchFamily="2" charset="2"/>
              <a:buChar char="§"/>
            </a:pPr>
            <a:endParaRPr lang="ru-RU" sz="2000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19055" y="908720"/>
            <a:ext cx="4499992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789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38490" y="637747"/>
            <a:ext cx="6377160" cy="5688631"/>
          </a:xfrm>
          <a:gradFill>
            <a:gsLst>
              <a:gs pos="0">
                <a:schemeClr val="tx1"/>
              </a:gs>
              <a:gs pos="100000">
                <a:schemeClr val="accent3">
                  <a:tint val="9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indent="457200" algn="l">
              <a:lnSpc>
                <a:spcPts val="1800"/>
              </a:lnSpc>
              <a:spcAft>
                <a:spcPts val="0"/>
              </a:spcAft>
            </a:pPr>
            <a:r>
              <a:rPr lang="ru-RU" sz="1600" b="1" i="1" dirty="0" smtClean="0">
                <a:latin typeface="Times New Roman"/>
                <a:ea typeface="Times New Roman"/>
              </a:rPr>
              <a:t>Водная </a:t>
            </a:r>
            <a:r>
              <a:rPr lang="ru-RU" sz="1600" b="1" i="1" dirty="0">
                <a:latin typeface="Times New Roman"/>
                <a:ea typeface="Times New Roman"/>
              </a:rPr>
              <a:t>оболочка Земли </a:t>
            </a:r>
            <a:r>
              <a:rPr lang="ru-RU" sz="1600" dirty="0">
                <a:latin typeface="Times New Roman"/>
                <a:ea typeface="Times New Roman"/>
              </a:rPr>
              <a:t>представлена Мировым океаном, континентальными водоёмами и подземными водами. </a:t>
            </a:r>
            <a:r>
              <a:rPr lang="ru-RU" sz="1600" dirty="0" smtClean="0">
                <a:latin typeface="Times New Roman"/>
                <a:ea typeface="Times New Roman"/>
              </a:rPr>
              <a:t/>
            </a:r>
            <a:br>
              <a:rPr lang="ru-RU" sz="1600" dirty="0" smtClean="0">
                <a:latin typeface="Times New Roman"/>
                <a:ea typeface="Times New Roman"/>
              </a:rPr>
            </a:br>
            <a:r>
              <a:rPr lang="ru-RU" sz="1600" dirty="0" smtClean="0">
                <a:latin typeface="Times New Roman"/>
                <a:ea typeface="Times New Roman"/>
              </a:rPr>
              <a:t>Из </a:t>
            </a:r>
            <a:r>
              <a:rPr lang="ru-RU" sz="1600" dirty="0">
                <a:latin typeface="Times New Roman"/>
                <a:ea typeface="Times New Roman"/>
              </a:rPr>
              <a:t>общей площади водного зеркала Земли, равной 361 млн. км</a:t>
            </a:r>
            <a:r>
              <a:rPr lang="ru-RU" sz="1600" baseline="30000" dirty="0">
                <a:latin typeface="Times New Roman"/>
                <a:ea typeface="Times New Roman"/>
              </a:rPr>
              <a:t>2</a:t>
            </a:r>
            <a:r>
              <a:rPr lang="ru-RU" sz="1600" dirty="0">
                <a:latin typeface="Times New Roman"/>
                <a:ea typeface="Times New Roman"/>
              </a:rPr>
              <a:t> (70,8% площади Земли) на долю океана приходится 361059 тыс. км</a:t>
            </a:r>
            <a:r>
              <a:rPr lang="ru-RU" sz="1600" baseline="30000" dirty="0">
                <a:latin typeface="Times New Roman"/>
                <a:ea typeface="Times New Roman"/>
              </a:rPr>
              <a:t>2</a:t>
            </a:r>
            <a:r>
              <a:rPr lang="ru-RU" sz="1600" dirty="0">
                <a:latin typeface="Times New Roman"/>
                <a:ea typeface="Times New Roman"/>
              </a:rPr>
              <a:t>. </a:t>
            </a:r>
            <a:r>
              <a:rPr lang="ru-RU" sz="1600" dirty="0" smtClean="0">
                <a:latin typeface="Times New Roman"/>
                <a:ea typeface="Times New Roman"/>
              </a:rPr>
              <a:t/>
            </a:r>
            <a:br>
              <a:rPr lang="ru-RU" sz="1600" dirty="0" smtClean="0">
                <a:latin typeface="Times New Roman"/>
                <a:ea typeface="Times New Roman"/>
              </a:rPr>
            </a:br>
            <a:r>
              <a:rPr lang="ru-RU" sz="1600" dirty="0">
                <a:latin typeface="Times New Roman"/>
                <a:ea typeface="Times New Roman"/>
              </a:rPr>
              <a:t/>
            </a:r>
            <a:br>
              <a:rPr lang="ru-RU" sz="1600" dirty="0">
                <a:latin typeface="Times New Roman"/>
                <a:ea typeface="Times New Roman"/>
              </a:rPr>
            </a:br>
            <a:r>
              <a:rPr lang="ru-RU" sz="1600" dirty="0" smtClean="0">
                <a:latin typeface="Times New Roman"/>
                <a:ea typeface="Times New Roman"/>
              </a:rPr>
              <a:t>На </a:t>
            </a:r>
            <a:r>
              <a:rPr lang="ru-RU" sz="1600" dirty="0">
                <a:latin typeface="Times New Roman"/>
                <a:ea typeface="Times New Roman"/>
              </a:rPr>
              <a:t>долю континентальных водоёмов – 391 тыс. км</a:t>
            </a:r>
            <a:r>
              <a:rPr lang="ru-RU" sz="1600" baseline="30000" dirty="0">
                <a:latin typeface="Times New Roman"/>
                <a:ea typeface="Times New Roman"/>
              </a:rPr>
              <a:t>2</a:t>
            </a:r>
            <a:r>
              <a:rPr lang="ru-RU" sz="1600" dirty="0">
                <a:latin typeface="Times New Roman"/>
                <a:ea typeface="Times New Roman"/>
              </a:rPr>
              <a:t>.</a:t>
            </a:r>
            <a:r>
              <a:rPr lang="ru-RU" sz="1050" dirty="0">
                <a:latin typeface="Times New Roman"/>
                <a:ea typeface="Times New Roman"/>
              </a:rPr>
              <a:t/>
            </a:r>
            <a:br>
              <a:rPr lang="ru-RU" sz="1050" dirty="0">
                <a:latin typeface="Times New Roman"/>
                <a:ea typeface="Times New Roman"/>
              </a:rPr>
            </a:br>
            <a:r>
              <a:rPr lang="ru-RU" sz="1600" dirty="0">
                <a:latin typeface="Times New Roman"/>
                <a:ea typeface="Times New Roman"/>
              </a:rPr>
              <a:t>Мировой океан содержит воды – 1370323 тыс. км</a:t>
            </a:r>
            <a:r>
              <a:rPr lang="ru-RU" sz="1600" baseline="30000" dirty="0">
                <a:latin typeface="Times New Roman"/>
                <a:ea typeface="Times New Roman"/>
              </a:rPr>
              <a:t>3</a:t>
            </a:r>
            <a:r>
              <a:rPr lang="ru-RU" sz="1600" dirty="0">
                <a:latin typeface="Times New Roman"/>
                <a:ea typeface="Times New Roman"/>
              </a:rPr>
              <a:t> </a:t>
            </a:r>
            <a:r>
              <a:rPr lang="ru-RU" sz="1600" dirty="0" smtClean="0">
                <a:latin typeface="Times New Roman"/>
                <a:ea typeface="Times New Roman"/>
              </a:rPr>
              <a:t>.</a:t>
            </a:r>
            <a:r>
              <a:rPr lang="ru-RU" sz="1050" dirty="0">
                <a:latin typeface="Times New Roman"/>
                <a:ea typeface="Times New Roman"/>
              </a:rPr>
              <a:t/>
            </a:r>
            <a:br>
              <a:rPr lang="ru-RU" sz="1050" dirty="0">
                <a:latin typeface="Times New Roman"/>
                <a:ea typeface="Times New Roman"/>
              </a:rPr>
            </a:br>
            <a:r>
              <a:rPr lang="ru-RU" sz="1600" dirty="0">
                <a:latin typeface="Times New Roman"/>
                <a:ea typeface="Times New Roman"/>
              </a:rPr>
              <a:t>Подземные воды – 60 млн. км</a:t>
            </a:r>
            <a:r>
              <a:rPr lang="ru-RU" sz="1600" baseline="30000" dirty="0">
                <a:latin typeface="Times New Roman"/>
                <a:ea typeface="Times New Roman"/>
              </a:rPr>
              <a:t>3</a:t>
            </a:r>
            <a:r>
              <a:rPr lang="ru-RU" sz="1050" dirty="0">
                <a:latin typeface="Times New Roman"/>
                <a:ea typeface="Times New Roman"/>
              </a:rPr>
              <a:t/>
            </a:r>
            <a:br>
              <a:rPr lang="ru-RU" sz="1050" dirty="0">
                <a:latin typeface="Times New Roman"/>
                <a:ea typeface="Times New Roman"/>
              </a:rPr>
            </a:br>
            <a:r>
              <a:rPr lang="ru-RU" sz="1600" dirty="0">
                <a:latin typeface="Times New Roman"/>
                <a:ea typeface="Times New Roman"/>
              </a:rPr>
              <a:t>Ледники – 24 млн. км</a:t>
            </a:r>
            <a:r>
              <a:rPr lang="ru-RU" sz="1600" baseline="30000" dirty="0">
                <a:latin typeface="Times New Roman"/>
                <a:ea typeface="Times New Roman"/>
              </a:rPr>
              <a:t>3</a:t>
            </a:r>
            <a:r>
              <a:rPr lang="ru-RU" sz="1050" dirty="0">
                <a:latin typeface="Times New Roman"/>
                <a:ea typeface="Times New Roman"/>
              </a:rPr>
              <a:t/>
            </a:r>
            <a:br>
              <a:rPr lang="ru-RU" sz="1050" dirty="0">
                <a:latin typeface="Times New Roman"/>
                <a:ea typeface="Times New Roman"/>
              </a:rPr>
            </a:br>
            <a:r>
              <a:rPr lang="ru-RU" sz="1600" dirty="0">
                <a:latin typeface="Times New Roman"/>
                <a:ea typeface="Times New Roman"/>
              </a:rPr>
              <a:t>Озера – 230 тыс. км</a:t>
            </a:r>
            <a:r>
              <a:rPr lang="ru-RU" sz="1600" baseline="30000" dirty="0">
                <a:latin typeface="Times New Roman"/>
                <a:ea typeface="Times New Roman"/>
              </a:rPr>
              <a:t>3</a:t>
            </a:r>
            <a:r>
              <a:rPr lang="ru-RU" sz="1050" dirty="0">
                <a:latin typeface="Times New Roman"/>
                <a:ea typeface="Times New Roman"/>
              </a:rPr>
              <a:t/>
            </a:r>
            <a:br>
              <a:rPr lang="ru-RU" sz="1050" dirty="0">
                <a:latin typeface="Times New Roman"/>
                <a:ea typeface="Times New Roman"/>
              </a:rPr>
            </a:br>
            <a:r>
              <a:rPr lang="ru-RU" sz="1600" dirty="0">
                <a:latin typeface="Times New Roman"/>
                <a:ea typeface="Times New Roman"/>
              </a:rPr>
              <a:t>Реки – 1,2 тыс. км</a:t>
            </a:r>
            <a:r>
              <a:rPr lang="ru-RU" sz="1600" baseline="30000" dirty="0">
                <a:latin typeface="Times New Roman"/>
                <a:ea typeface="Times New Roman"/>
              </a:rPr>
              <a:t>3</a:t>
            </a:r>
            <a:r>
              <a:rPr lang="ru-RU" sz="1050" dirty="0">
                <a:latin typeface="Times New Roman"/>
                <a:ea typeface="Times New Roman"/>
              </a:rPr>
              <a:t/>
            </a:r>
            <a:br>
              <a:rPr lang="ru-RU" sz="1050" dirty="0">
                <a:latin typeface="Times New Roman"/>
                <a:ea typeface="Times New Roman"/>
              </a:rPr>
            </a:br>
            <a:r>
              <a:rPr lang="ru-RU" sz="1600" dirty="0">
                <a:latin typeface="Times New Roman"/>
                <a:ea typeface="Times New Roman"/>
              </a:rPr>
              <a:t>В почвенной влаге ~ 83 тыс. км</a:t>
            </a:r>
            <a:r>
              <a:rPr lang="ru-RU" sz="1600" baseline="30000" dirty="0">
                <a:latin typeface="Times New Roman"/>
                <a:ea typeface="Times New Roman"/>
              </a:rPr>
              <a:t>3</a:t>
            </a:r>
            <a:r>
              <a:rPr lang="ru-RU" sz="1050" dirty="0">
                <a:latin typeface="Times New Roman"/>
                <a:ea typeface="Times New Roman"/>
              </a:rPr>
              <a:t/>
            </a:r>
            <a:br>
              <a:rPr lang="ru-RU" sz="1050" dirty="0">
                <a:latin typeface="Times New Roman"/>
                <a:ea typeface="Times New Roman"/>
              </a:rPr>
            </a:br>
            <a:r>
              <a:rPr lang="ru-RU" sz="1600" dirty="0">
                <a:latin typeface="Times New Roman"/>
                <a:ea typeface="Times New Roman"/>
              </a:rPr>
              <a:t>В парах атмосферы – 14 тыс. км</a:t>
            </a:r>
            <a:r>
              <a:rPr lang="ru-RU" sz="1600" baseline="30000" dirty="0">
                <a:latin typeface="Times New Roman"/>
                <a:ea typeface="Times New Roman"/>
              </a:rPr>
              <a:t>3</a:t>
            </a:r>
            <a:r>
              <a:rPr lang="ru-RU" sz="1050" dirty="0">
                <a:latin typeface="Times New Roman"/>
                <a:ea typeface="Times New Roman"/>
              </a:rPr>
              <a:t/>
            </a:r>
            <a:br>
              <a:rPr lang="ru-RU" sz="1050" dirty="0">
                <a:latin typeface="Times New Roman"/>
                <a:ea typeface="Times New Roman"/>
              </a:rPr>
            </a:br>
            <a:r>
              <a:rPr lang="ru-RU" sz="1050" dirty="0" smtClean="0">
                <a:latin typeface="Times New Roman"/>
                <a:ea typeface="Times New Roman"/>
              </a:rPr>
              <a:t/>
            </a:r>
            <a:br>
              <a:rPr lang="ru-RU" sz="1050" dirty="0" smtClean="0">
                <a:latin typeface="Times New Roman"/>
                <a:ea typeface="Times New Roman"/>
              </a:rPr>
            </a:br>
            <a:r>
              <a:rPr lang="ru-RU" sz="1600" dirty="0" smtClean="0">
                <a:latin typeface="Times New Roman"/>
                <a:ea typeface="Times New Roman"/>
              </a:rPr>
              <a:t>Средняя </a:t>
            </a:r>
            <a:r>
              <a:rPr lang="ru-RU" sz="1600" dirty="0">
                <a:latin typeface="Times New Roman"/>
                <a:ea typeface="Times New Roman"/>
              </a:rPr>
              <a:t>глубина Мирового океана 3 760 м, максимальная 11024 м.</a:t>
            </a:r>
            <a:r>
              <a:rPr lang="ru-RU" sz="1050" dirty="0">
                <a:latin typeface="Times New Roman"/>
                <a:ea typeface="Times New Roman"/>
              </a:rPr>
              <a:t/>
            </a:r>
            <a:br>
              <a:rPr lang="ru-RU" sz="1050" dirty="0">
                <a:latin typeface="Times New Roman"/>
                <a:ea typeface="Times New Roman"/>
              </a:rPr>
            </a:br>
            <a:r>
              <a:rPr lang="ru-RU" sz="1050" dirty="0" smtClean="0">
                <a:latin typeface="Times New Roman"/>
                <a:ea typeface="Times New Roman"/>
              </a:rPr>
              <a:t/>
            </a:r>
            <a:br>
              <a:rPr lang="ru-RU" sz="1050" dirty="0" smtClean="0">
                <a:latin typeface="Times New Roman"/>
                <a:ea typeface="Times New Roman"/>
              </a:rPr>
            </a:b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Самый 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</a:rPr>
              <a:t>большой океан – Тихий. Его называют часто Вели­ким. Он занимает площадь около 180 млн. км</a:t>
            </a:r>
            <a:r>
              <a:rPr lang="ru-RU" sz="1600" baseline="30000" dirty="0">
                <a:solidFill>
                  <a:srgbClr val="000000"/>
                </a:solidFill>
                <a:latin typeface="Times New Roman"/>
                <a:ea typeface="Times New Roman"/>
              </a:rPr>
              <a:t>2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Вторым 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</a:rPr>
              <a:t>по величине является Атлантический – более 97 млн. км</a:t>
            </a:r>
            <a:r>
              <a:rPr lang="ru-RU" sz="1600" baseline="30000" dirty="0">
                <a:solidFill>
                  <a:srgbClr val="000000"/>
                </a:solidFill>
                <a:latin typeface="Times New Roman"/>
                <a:ea typeface="Times New Roman"/>
              </a:rPr>
              <a:t>2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</a:rPr>
              <a:t>, затем Индийский – 75 млн. км</a:t>
            </a:r>
            <a:r>
              <a:rPr lang="ru-RU" sz="1600" baseline="30000" dirty="0">
                <a:solidFill>
                  <a:srgbClr val="000000"/>
                </a:solidFill>
                <a:latin typeface="Times New Roman"/>
                <a:ea typeface="Times New Roman"/>
              </a:rPr>
              <a:t>2 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</a:rPr>
              <a:t>и самый «маленький» – Се­верный Ледовитый океан – 15 млн. км</a:t>
            </a:r>
            <a:r>
              <a:rPr lang="ru-RU" sz="1600" baseline="30000" dirty="0">
                <a:solidFill>
                  <a:srgbClr val="000000"/>
                </a:solidFill>
                <a:latin typeface="Times New Roman"/>
                <a:ea typeface="Times New Roman"/>
              </a:rPr>
              <a:t>2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Площадь 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</a:rPr>
              <a:t>морей, составляющих части океанов, почти 37 млн. км</a:t>
            </a:r>
            <a:r>
              <a:rPr lang="ru-RU" sz="1600" baseline="30000" dirty="0">
                <a:solidFill>
                  <a:srgbClr val="000000"/>
                </a:solidFill>
                <a:latin typeface="Times New Roman"/>
                <a:ea typeface="Times New Roman"/>
              </a:rPr>
              <a:t>2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r>
              <a:rPr lang="ru-RU" sz="1050" dirty="0">
                <a:latin typeface="Times New Roman"/>
                <a:ea typeface="Times New Roman"/>
              </a:rPr>
              <a:t/>
            </a:r>
            <a:br>
              <a:rPr lang="ru-RU" sz="1050" dirty="0">
                <a:latin typeface="Times New Roman"/>
                <a:ea typeface="Times New Roman"/>
              </a:rPr>
            </a:br>
            <a:endParaRPr lang="ru-RU" sz="1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76318" y="260648"/>
            <a:ext cx="55078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</a:rPr>
              <a:t>Структура водных ресурсов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8680" y="116632"/>
            <a:ext cx="2566987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8709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642407"/>
            <a:ext cx="7560839" cy="2066513"/>
          </a:xfrm>
          <a:gradFill>
            <a:gsLst>
              <a:gs pos="0">
                <a:schemeClr val="tx1"/>
              </a:gs>
              <a:gs pos="100000">
                <a:schemeClr val="accent3">
                  <a:tint val="9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/>
            <a:r>
              <a:rPr lang="ru-RU" sz="1600" dirty="0" smtClean="0"/>
              <a:t>Вся </a:t>
            </a:r>
            <a:r>
              <a:rPr lang="ru-RU" sz="1600" dirty="0"/>
              <a:t>химически не связанная вода Земли, находящаяся в жидком, твердом и газообразном </a:t>
            </a:r>
            <a:r>
              <a:rPr lang="ru-RU" sz="1600" dirty="0" smtClean="0"/>
              <a:t>состоянии</a:t>
            </a:r>
            <a:r>
              <a:rPr lang="ru-RU" sz="1600" dirty="0"/>
              <a:t>, образует гидросферу. </a:t>
            </a:r>
            <a:r>
              <a:rPr lang="ru-RU" sz="1600" b="1" i="1" dirty="0"/>
              <a:t>Свыше 96% объема гидросферы </a:t>
            </a:r>
            <a:r>
              <a:rPr lang="ru-RU" sz="1600" dirty="0"/>
              <a:t>приходится на </a:t>
            </a:r>
            <a:r>
              <a:rPr lang="ru-RU" sz="1600" b="1" i="1" dirty="0"/>
              <a:t>океаны и моря</a:t>
            </a:r>
            <a:r>
              <a:rPr lang="ru-RU" sz="1600" dirty="0"/>
              <a:t>, </a:t>
            </a:r>
            <a:r>
              <a:rPr lang="ru-RU" sz="1600" b="1" i="1" dirty="0"/>
              <a:t>около 2%</a:t>
            </a:r>
            <a:r>
              <a:rPr lang="ru-RU" sz="1600" dirty="0"/>
              <a:t> — на </a:t>
            </a:r>
            <a:r>
              <a:rPr lang="ru-RU" sz="1600" b="1" i="1" dirty="0"/>
              <a:t>подземные воды</a:t>
            </a:r>
            <a:r>
              <a:rPr lang="ru-RU" sz="1600" dirty="0"/>
              <a:t>, примерно </a:t>
            </a:r>
            <a:r>
              <a:rPr lang="ru-RU" sz="1600" b="1" i="1" dirty="0"/>
              <a:t>2% </a:t>
            </a:r>
            <a:r>
              <a:rPr lang="ru-RU" sz="1600" dirty="0"/>
              <a:t>— на </a:t>
            </a:r>
            <a:r>
              <a:rPr lang="ru-RU" sz="1600" b="1" i="1" dirty="0"/>
              <a:t>льды и снега</a:t>
            </a:r>
            <a:r>
              <a:rPr lang="ru-RU" sz="1600" dirty="0"/>
              <a:t>. </a:t>
            </a:r>
            <a:r>
              <a:rPr lang="ru-RU" sz="1600" i="1" dirty="0"/>
              <a:t>Обычно воду, содержащую </a:t>
            </a:r>
            <a:r>
              <a:rPr lang="ru-RU" sz="1600" b="1" i="1" dirty="0"/>
              <a:t>менее 1 г солей на л</a:t>
            </a:r>
            <a:r>
              <a:rPr lang="ru-RU" sz="1600" i="1" dirty="0"/>
              <a:t>, называют </a:t>
            </a:r>
            <a:r>
              <a:rPr lang="ru-RU" sz="1600" b="1" i="1" dirty="0"/>
              <a:t>пресной</a:t>
            </a:r>
            <a:r>
              <a:rPr lang="ru-RU" sz="1600" dirty="0"/>
              <a:t>. </a:t>
            </a:r>
            <a:br>
              <a:rPr lang="ru-RU" sz="1600" dirty="0"/>
            </a:br>
            <a:r>
              <a:rPr lang="ru-RU" sz="1600" dirty="0" smtClean="0"/>
              <a:t>     Воды </a:t>
            </a:r>
            <a:r>
              <a:rPr lang="ru-RU" sz="1600" dirty="0"/>
              <a:t>Мирового океана содержат около 35 г/л (3,5%) солей, представленных прежде всего </a:t>
            </a:r>
            <a:r>
              <a:rPr lang="ru-RU" sz="1600" b="1" i="1" dirty="0"/>
              <a:t>хлоридами и сульфатами натрия, калия, кальция, магния</a:t>
            </a:r>
            <a:r>
              <a:rPr lang="ru-RU" sz="1600" dirty="0"/>
              <a:t>.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> </a:t>
            </a:r>
            <a:r>
              <a:rPr lang="ru-RU" sz="1600" dirty="0" smtClean="0"/>
              <a:t>    Из-за </a:t>
            </a:r>
            <a:r>
              <a:rPr lang="ru-RU" sz="1600" dirty="0"/>
              <a:t>высокого содержания солей морская вода непригодна для бытовых, </a:t>
            </a:r>
            <a:r>
              <a:rPr lang="ru-RU" sz="1600" dirty="0" smtClean="0"/>
              <a:t>производственных </a:t>
            </a:r>
            <a:r>
              <a:rPr lang="ru-RU" sz="1600" dirty="0"/>
              <a:t>и сельскохозяйственных потребностей.</a:t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76318" y="260648"/>
            <a:ext cx="55078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Структура водных ресурсов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708920"/>
            <a:ext cx="6334125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2339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00364" y="214290"/>
            <a:ext cx="3209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</a:rPr>
              <a:t>Структура водных ресурсов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129" y="764704"/>
            <a:ext cx="5598241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580112" y="751092"/>
            <a:ext cx="334786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Объем вод различных океанов: </a:t>
            </a:r>
            <a:endParaRPr lang="ru-RU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285750" indent="-285750" algn="just">
              <a:lnSpc>
                <a:spcPts val="1800"/>
              </a:lnSpc>
              <a:spcAft>
                <a:spcPts val="0"/>
              </a:spcAft>
              <a:buFontTx/>
              <a:buChar char="-"/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Тихого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– более 700 млн. км</a:t>
            </a:r>
            <a:r>
              <a:rPr lang="ru-RU" baseline="30000" dirty="0">
                <a:solidFill>
                  <a:srgbClr val="000000"/>
                </a:solidFill>
                <a:latin typeface="Times New Roman"/>
                <a:ea typeface="Times New Roman"/>
              </a:rPr>
              <a:t>3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, а средняя глубина – 4028 м;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</a:p>
          <a:p>
            <a:pPr marL="285750" indent="-285750" algn="just">
              <a:lnSpc>
                <a:spcPts val="1800"/>
              </a:lnSpc>
              <a:spcAft>
                <a:spcPts val="0"/>
              </a:spcAft>
              <a:buFontTx/>
              <a:buChar char="-"/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Атлантического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– около 338 млн. км</a:t>
            </a:r>
            <a:r>
              <a:rPr lang="ru-RU" baseline="30000" dirty="0">
                <a:solidFill>
                  <a:srgbClr val="000000"/>
                </a:solidFill>
                <a:latin typeface="Times New Roman"/>
                <a:ea typeface="Times New Roman"/>
              </a:rPr>
              <a:t>3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, средняя глубина – 3627 м; </a:t>
            </a:r>
            <a:endParaRPr lang="ru-RU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285750" indent="-285750" algn="just">
              <a:lnSpc>
                <a:spcPts val="1800"/>
              </a:lnSpc>
              <a:spcAft>
                <a:spcPts val="0"/>
              </a:spcAft>
              <a:buFontTx/>
              <a:buChar char="-"/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Индий­ского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– 292 млн. км</a:t>
            </a:r>
            <a:r>
              <a:rPr lang="ru-RU" baseline="30000" dirty="0">
                <a:solidFill>
                  <a:srgbClr val="000000"/>
                </a:solidFill>
                <a:latin typeface="Times New Roman"/>
                <a:ea typeface="Times New Roman"/>
              </a:rPr>
              <a:t>3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, средняя глубина – 3897 м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;</a:t>
            </a:r>
          </a:p>
          <a:p>
            <a:pPr marL="285750" indent="-285750" algn="just">
              <a:lnSpc>
                <a:spcPts val="1800"/>
              </a:lnSpc>
              <a:spcAft>
                <a:spcPts val="0"/>
              </a:spcAft>
              <a:buFontTx/>
              <a:buChar char="-"/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Северного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Ледовитого – 17 млн. км</a:t>
            </a:r>
            <a:r>
              <a:rPr lang="ru-RU" baseline="30000" dirty="0">
                <a:solidFill>
                  <a:srgbClr val="000000"/>
                </a:solidFill>
                <a:latin typeface="Times New Roman"/>
                <a:ea typeface="Times New Roman"/>
              </a:rPr>
              <a:t>3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, средняя глубина – 1296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м. </a:t>
            </a:r>
          </a:p>
          <a:p>
            <a:pPr algn="just">
              <a:lnSpc>
                <a:spcPts val="1800"/>
              </a:lnSpc>
              <a:spcAft>
                <a:spcPts val="0"/>
              </a:spcAft>
            </a:pPr>
            <a:endParaRPr lang="ru-RU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ru-RU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Максимальная </a:t>
            </a:r>
            <a:r>
              <a:rPr lang="ru-RU" b="1" i="1" dirty="0">
                <a:solidFill>
                  <a:srgbClr val="000000"/>
                </a:solidFill>
                <a:latin typeface="Times New Roman"/>
                <a:ea typeface="Times New Roman"/>
              </a:rPr>
              <a:t>глубина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в Тихом океане – 11024 м </a:t>
            </a:r>
            <a:r>
              <a:rPr lang="ru-RU" dirty="0">
                <a:latin typeface="Times New Roman"/>
                <a:ea typeface="Times New Roman"/>
              </a:rPr>
              <a:t>(Марианская впадина)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, в Атлантическом – 8428, в Индийском – 7450, в Северном Ледовитом – 5220 м. Средняя глубина Мирового океана – 3795 м. </a:t>
            </a:r>
            <a:endParaRPr lang="ru-RU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just">
              <a:lnSpc>
                <a:spcPts val="1800"/>
              </a:lnSpc>
              <a:spcAft>
                <a:spcPts val="0"/>
              </a:spcAft>
            </a:pPr>
            <a:endParaRPr lang="ru-RU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ru-RU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Объем </a:t>
            </a:r>
            <a:r>
              <a:rPr lang="ru-RU" b="1" i="1" dirty="0">
                <a:solidFill>
                  <a:srgbClr val="000000"/>
                </a:solidFill>
                <a:latin typeface="Times New Roman"/>
                <a:ea typeface="Times New Roman"/>
              </a:rPr>
              <a:t>вод всех морей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 – 31 млн. куб. км.</a:t>
            </a:r>
            <a:endParaRPr lang="ru-RU" sz="11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871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Autumn">
  <a:themeElements>
    <a:clrScheme name="Autumn">
      <a:dk1>
        <a:sysClr val="windowText" lastClr="000000"/>
      </a:dk1>
      <a:lt1>
        <a:sysClr val="window" lastClr="FFFFFF"/>
      </a:lt1>
      <a:dk2>
        <a:srgbClr val="B01F0F"/>
      </a:dk2>
      <a:lt2>
        <a:srgbClr val="FF9000"/>
      </a:lt2>
      <a:accent1>
        <a:srgbClr val="ED4600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utum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100000"/>
                <a:hueMod val="108000"/>
                <a:satMod val="130000"/>
                <a:lumMod val="108000"/>
              </a:schemeClr>
            </a:gs>
            <a:gs pos="92000">
              <a:schemeClr val="phClr">
                <a:shade val="88000"/>
                <a:hueMod val="96000"/>
                <a:satMod val="120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hade val="100000"/>
                <a:hueMod val="100000"/>
                <a:satMod val="130000"/>
                <a:lumMod val="112000"/>
              </a:schemeClr>
            </a:gs>
            <a:gs pos="100000">
              <a:schemeClr val="phClr">
                <a:shade val="84000"/>
                <a:hueMod val="96000"/>
                <a:satMod val="120000"/>
                <a:lumMod val="80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NewsPrint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Поток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Водоворот">
  <a:themeElements>
    <a:clrScheme name="Водоворот 1">
      <a:dk1>
        <a:srgbClr val="000066"/>
      </a:dk1>
      <a:lt1>
        <a:srgbClr val="CCECFF"/>
      </a:lt1>
      <a:dk2>
        <a:srgbClr val="0000CC"/>
      </a:dk2>
      <a:lt2>
        <a:srgbClr val="CCFFFF"/>
      </a:lt2>
      <a:accent1>
        <a:srgbClr val="CC99FF"/>
      </a:accent1>
      <a:accent2>
        <a:srgbClr val="9999FF"/>
      </a:accent2>
      <a:accent3>
        <a:srgbClr val="AAAAE2"/>
      </a:accent3>
      <a:accent4>
        <a:srgbClr val="AEC9DA"/>
      </a:accent4>
      <a:accent5>
        <a:srgbClr val="E2CAFF"/>
      </a:accent5>
      <a:accent6>
        <a:srgbClr val="8A8AE7"/>
      </a:accent6>
      <a:hlink>
        <a:srgbClr val="99CCFF"/>
      </a:hlink>
      <a:folHlink>
        <a:srgbClr val="0066FF"/>
      </a:folHlink>
    </a:clrScheme>
    <a:fontScheme name="Водоворот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-52"/>
          </a:defRPr>
        </a:defPPr>
      </a:lstStyle>
    </a:lnDef>
  </a:objectDefaults>
  <a:extraClrSchemeLst>
    <a:extraClrScheme>
      <a:clrScheme name="Водоворот 1">
        <a:dk1>
          <a:srgbClr val="000066"/>
        </a:dk1>
        <a:lt1>
          <a:srgbClr val="CCECFF"/>
        </a:lt1>
        <a:dk2>
          <a:srgbClr val="0000CC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AAAAE2"/>
        </a:accent3>
        <a:accent4>
          <a:srgbClr val="AEC9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одоворот 2">
        <a:dk1>
          <a:srgbClr val="000066"/>
        </a:dk1>
        <a:lt1>
          <a:srgbClr val="CCECFF"/>
        </a:lt1>
        <a:dk2>
          <a:srgbClr val="6699FF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B8CAFF"/>
        </a:accent3>
        <a:accent4>
          <a:srgbClr val="AEC9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одоворот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2715</TotalTime>
  <Words>2374</Words>
  <Application>Microsoft Office PowerPoint</Application>
  <PresentationFormat>Экран (4:3)</PresentationFormat>
  <Paragraphs>319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50</vt:i4>
      </vt:variant>
    </vt:vector>
  </HeadingPairs>
  <TitlesOfParts>
    <vt:vector size="55" baseType="lpstr">
      <vt:lpstr>Autumn</vt:lpstr>
      <vt:lpstr>11_Тема Office</vt:lpstr>
      <vt:lpstr>NewsPrint</vt:lpstr>
      <vt:lpstr>Поток</vt:lpstr>
      <vt:lpstr>Водоворот</vt:lpstr>
      <vt:lpstr>Калайда М.Л.       Д.б.н., профессор Зав.Кафедрой  «Водные биоресурсы и аквакультура» kalayda4@mail.ru</vt:lpstr>
      <vt:lpstr>Слайд 2</vt:lpstr>
      <vt:lpstr>Слайд 3</vt:lpstr>
      <vt:lpstr>Слайд 4</vt:lpstr>
      <vt:lpstr>Слайд 5</vt:lpstr>
      <vt:lpstr>Слайд 6</vt:lpstr>
      <vt:lpstr>Водная оболочка Земли представлена Мировым океаном, континентальными водоёмами и подземными водами.  Из общей площади водного зеркала Земли, равной 361 млн. км2 (70,8% площади Земли) на долю океана приходится 361059 тыс. км2.   На долю континентальных водоёмов – 391 тыс. км2. Мировой океан содержит воды – 1370323 тыс. км3 . Подземные воды – 60 млн. км3 Ледники – 24 млн. км3 Озера – 230 тыс. км3 Реки – 1,2 тыс. км3 В почвенной влаге ~ 83 тыс. км3 В парах атмосферы – 14 тыс. км3  Средняя глубина Мирового океана 3 760 м, максимальная 11024 м.  Самый большой океан – Тихий. Его называют часто Вели­ким. Он занимает площадь около 180 млн. км2.  Вторым по величине является Атлантический – более 97 млн. км2, затем Индийский – 75 млн. км2 и самый «маленький» – Се­верный Ледовитый океан – 15 млн. км2.  Площадь морей, составляющих части океанов, почти 37 млн. км2. </vt:lpstr>
      <vt:lpstr>Вся химически не связанная вода Земли, находящаяся в жидком, твердом и газообразном состоянии, образует гидросферу. Свыше 96% объема гидросферы приходится на океаны и моря, около 2% — на подземные воды, примерно 2% — на льды и снега. Обычно воду, содержащую менее 1 г солей на л, называют пресной.       Воды Мирового океана содержат около 35 г/л (3,5%) солей, представленных прежде всего хлоридами и сульфатами натрия, калия, кальция, магния.       Из-за высокого содержания солей морская вода непригодна для бытовых, производственных и сельскохозяйственных потребностей. </vt:lpstr>
      <vt:lpstr>Слайд 9</vt:lpstr>
      <vt:lpstr>Слайд 10</vt:lpstr>
      <vt:lpstr> Экосистема пруда:</vt:lpstr>
      <vt:lpstr>Слайд 12</vt:lpstr>
      <vt:lpstr>ПОКАЗАТЕЛИ КАЧЕСТВА ПРИРОДНОЙ ВОДЫ</vt:lpstr>
      <vt:lpstr>Слайд 14</vt:lpstr>
      <vt:lpstr>Слайд 15</vt:lpstr>
      <vt:lpstr>Слайд 16</vt:lpstr>
      <vt:lpstr> Планктон и планктофаги</vt:lpstr>
      <vt:lpstr> Зообентос и бентофаги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Производство и использование продукции рыболовства и аквакультуры в мире</vt:lpstr>
      <vt:lpstr>Слайд 45</vt:lpstr>
      <vt:lpstr>Слайд 46</vt:lpstr>
      <vt:lpstr>Слайд 47</vt:lpstr>
      <vt:lpstr>Слайд 48</vt:lpstr>
      <vt:lpstr>Слайд 49</vt:lpstr>
      <vt:lpstr>Слайд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Моя будущая деятельность.</dc:title>
  <dc:creator>Ефим</dc:creator>
  <cp:lastModifiedBy>Калайда</cp:lastModifiedBy>
  <cp:revision>286</cp:revision>
  <dcterms:created xsi:type="dcterms:W3CDTF">2013-11-21T14:00:14Z</dcterms:created>
  <dcterms:modified xsi:type="dcterms:W3CDTF">2019-03-28T12:59:30Z</dcterms:modified>
</cp:coreProperties>
</file>