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38" r:id="rId3"/>
    <p:sldId id="317" r:id="rId4"/>
    <p:sldId id="332" r:id="rId5"/>
    <p:sldId id="333" r:id="rId6"/>
    <p:sldId id="334" r:id="rId7"/>
    <p:sldId id="340" r:id="rId8"/>
    <p:sldId id="335" r:id="rId9"/>
    <p:sldId id="336" r:id="rId10"/>
    <p:sldId id="337" r:id="rId11"/>
    <p:sldId id="321" r:id="rId12"/>
    <p:sldId id="323" r:id="rId13"/>
    <p:sldId id="324" r:id="rId14"/>
    <p:sldId id="325" r:id="rId15"/>
    <p:sldId id="327" r:id="rId16"/>
    <p:sldId id="328" r:id="rId17"/>
    <p:sldId id="329" r:id="rId18"/>
    <p:sldId id="330" r:id="rId19"/>
    <p:sldId id="339" r:id="rId20"/>
    <p:sldId id="316" r:id="rId21"/>
    <p:sldId id="318" r:id="rId22"/>
    <p:sldId id="341" r:id="rId23"/>
    <p:sldId id="342" r:id="rId24"/>
    <p:sldId id="319" r:id="rId25"/>
    <p:sldId id="320" r:id="rId26"/>
    <p:sldId id="275" r:id="rId2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51" y="-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3E600-18C0-4294-B0E4-A7EDACD733B5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DFFE-3106-4116-841D-20FB46A9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60452-EEED-40BD-960F-C9B64FEC0DEE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842FB-E459-483D-8291-4FD4EA7D1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F967A-B333-4A59-A10E-E389A7DF5410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331C1-3F0D-48AC-AA7B-1070F562E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CD6B-10D6-4D7B-9D1C-F9CF2FE77D32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C21C6-9834-4EE0-92A3-254B8CCE0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56CF-8DF1-4C14-8E7B-6494D2ECD784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E71B-A172-42CE-A4DB-04E4F3974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7774-7E7A-4CD5-AE16-44F7E152E1C9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67DA-EE01-4D57-BC03-644C80E47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3316-7C3C-4ECF-8257-47AEBD8158F3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54ABB-7620-4D23-81A0-AF7493D6A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E3489-3AAC-4A8E-9A4D-816D8BF87D22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1C074-AA5E-47C1-9E98-E8981CD65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149D-CE06-4503-BBE8-B7689FA03586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DFBE8-8750-410E-914E-5F9E1B2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7863" y="2160588"/>
            <a:ext cx="4221162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51425" y="2160588"/>
            <a:ext cx="4222750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77863" y="4176713"/>
            <a:ext cx="4221162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51425" y="4176713"/>
            <a:ext cx="4222750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1E25F-3E9B-460F-934B-F8E8E46F1C69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AFE7-C048-48C9-8A30-D6EDF1570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8596312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863" y="4176713"/>
            <a:ext cx="8596312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69A1-9B73-4E17-98E0-13FCB5158DAA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321F-BD17-438A-A7AE-F1FC2928A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0175E-2CE9-4E54-B373-7CBCA07238E8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8EF46-F498-44C1-9F37-497D69837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20ABE-EB10-4C4A-8996-6091A41586EA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D7995-6E73-4911-8741-C544AF1DD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4A47B-DA53-4272-9158-8B18D49F3B8D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DA33-C8DE-4CF7-802B-F2A81DA66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C2821-A2D2-4322-BD14-98474F7B05A5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D4083-907E-4812-89A9-5A9540AF0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E8DA-922A-4424-B53C-289A2B12D900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13B7-517D-4A32-A199-50EEBBBB3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6874-CC17-4573-A68C-A857B9D8BF57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45D66-EF15-41BC-A46E-3EF03F08D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0CAD-EB55-4411-9CBE-6709F99E4A60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989E-6A90-452D-987D-FD85A0B59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5042-AF0D-4151-AB29-5B5A1BACEC47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9998F-902A-4E29-AD1D-3D7D19E6F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268474-4C95-4D83-A84E-016B9DA24FF9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B2FAE418-5B2D-470A-86FE-A334FC1E7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69" r:id="rId11"/>
    <p:sldLayoutId id="2147483658" r:id="rId12"/>
    <p:sldLayoutId id="2147483670" r:id="rId13"/>
    <p:sldLayoutId id="2147483657" r:id="rId14"/>
    <p:sldLayoutId id="2147483656" r:id="rId15"/>
    <p:sldLayoutId id="2147483655" r:id="rId16"/>
    <p:sldLayoutId id="2147483654" r:id="rId17"/>
    <p:sldLayoutId id="2147483653" r:id="rId18"/>
    <p:sldLayoutId id="2147483652" r:id="rId1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064875" cy="2708275"/>
          </a:xfrm>
        </p:spPr>
        <p:txBody>
          <a:bodyPr/>
          <a:lstStyle/>
          <a:p>
            <a:pPr algn="ctr" eaLnBrk="1" hangingPunct="1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Электрические станции и подстанции</a:t>
            </a:r>
            <a:r>
              <a:rPr lang="ru-RU" sz="4000" b="1" dirty="0" smtClean="0">
                <a:latin typeface="Arial" charset="0"/>
              </a:rPr>
              <a:t> </a:t>
            </a:r>
            <a:r>
              <a:rPr lang="ru-RU" sz="3200" b="1" dirty="0" smtClean="0"/>
              <a:t>10</a:t>
            </a:r>
            <a:r>
              <a:rPr lang="ru-RU" sz="3200" dirty="0" smtClean="0">
                <a:latin typeface="Arial" charset="0"/>
              </a:rPr>
              <a:t>. Раздел 9. Лекции 14,15. Схемы собственных нужд.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0963" y="2852738"/>
            <a:ext cx="57610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8275"/>
            <a:ext cx="60960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549275"/>
          </a:xfrm>
        </p:spPr>
        <p:txBody>
          <a:bodyPr/>
          <a:lstStyle/>
          <a:p>
            <a:pPr algn="ctr"/>
            <a:r>
              <a:rPr lang="ru-RU" sz="3200" smtClean="0"/>
              <a:t>Дымосос и Дутьевой Вентилятор</a:t>
            </a:r>
          </a:p>
        </p:txBody>
      </p:sp>
      <p:pic>
        <p:nvPicPr>
          <p:cNvPr id="2867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51425" y="981075"/>
            <a:ext cx="6229350" cy="4956175"/>
          </a:xfrm>
        </p:spPr>
      </p:pic>
      <p:pic>
        <p:nvPicPr>
          <p:cNvPr id="28675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765175"/>
            <a:ext cx="5375275" cy="49180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5"/>
          <p:cNvSpPr>
            <a:spLocks noGrp="1"/>
          </p:cNvSpPr>
          <p:nvPr>
            <p:ph type="title"/>
          </p:nvPr>
        </p:nvSpPr>
        <p:spPr>
          <a:xfrm>
            <a:off x="677863" y="609600"/>
            <a:ext cx="10602912" cy="1320800"/>
          </a:xfrm>
        </p:spPr>
        <p:txBody>
          <a:bodyPr/>
          <a:lstStyle/>
          <a:p>
            <a:r>
              <a:rPr lang="ru-RU" sz="2400" smtClean="0"/>
              <a:t>Электродвигатель -  электрическая машина (электромеханический преобразователь), в которой электрическая энергия преобразуется в механическую.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29698" name="Объект 8" descr="eldv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1950" y="1989138"/>
            <a:ext cx="5465763" cy="43926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smtClean="0"/>
              <a:t>Конструкция электродвигателя 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677863" y="692150"/>
            <a:ext cx="11034712" cy="5349875"/>
          </a:xfrm>
        </p:spPr>
        <p:txBody>
          <a:bodyPr/>
          <a:lstStyle/>
          <a:p>
            <a:r>
              <a:rPr lang="ru-RU" sz="2400" smtClean="0"/>
              <a:t>Корпус изготавливают из стальных сплавов или чугуна для придания механической прочности общей конструкции. Дополнительной задачей корпуса является передача магнитного потока между полюсами. Полюса магнитов крепят к корпусу шпильками или болтами. На них монтируют обмотку. </a:t>
            </a:r>
          </a:p>
          <a:p>
            <a:r>
              <a:rPr lang="ru-RU" sz="2400" smtClean="0"/>
              <a:t>Статор, называемый еще ярмом или остовом, изготавливают из ферромагнитных материалов. На нем размещают обмотку катушки возбуждения. Сердечник статора оснащен магнитными полюсами, образующими его магнитное силовое поле.</a:t>
            </a:r>
          </a:p>
          <a:p>
            <a:r>
              <a:rPr lang="ru-RU" sz="2400" smtClean="0"/>
              <a:t> Ротор имеет синоним: якорь. Его магнитопровод состоит из шихтованных пластин, снижающих образование вихревых токов и повышающих КПД. В пазы сердечника заложены обмотки ротора и/или самовозбуждения.</a:t>
            </a:r>
          </a:p>
          <a:p>
            <a:r>
              <a:rPr lang="ru-RU" sz="2400" smtClean="0"/>
              <a:t> Коммутационный узел со щетками может иметь разное количество полюсов, но оно всегда кратно двум. Материалом щеток обычно используют графит.</a:t>
            </a:r>
          </a:p>
          <a:p>
            <a:endParaRPr lang="ru-RU" sz="2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3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620713"/>
          </a:xfrm>
        </p:spPr>
        <p:txBody>
          <a:bodyPr/>
          <a:lstStyle/>
          <a:p>
            <a:pPr algn="ctr"/>
            <a:r>
              <a:rPr lang="ru-RU" sz="3200" smtClean="0"/>
              <a:t>Принцип работы электродвигателя</a:t>
            </a:r>
          </a:p>
        </p:txBody>
      </p:sp>
      <p:sp>
        <p:nvSpPr>
          <p:cNvPr id="31746" name="Текст 4"/>
          <p:cNvSpPr>
            <a:spLocks noGrp="1"/>
          </p:cNvSpPr>
          <p:nvPr>
            <p:ph type="body" sz="half" idx="1"/>
          </p:nvPr>
        </p:nvSpPr>
        <p:spPr>
          <a:xfrm>
            <a:off x="0" y="765175"/>
            <a:ext cx="4899025" cy="5276850"/>
          </a:xfrm>
        </p:spPr>
        <p:txBody>
          <a:bodyPr/>
          <a:lstStyle/>
          <a:p>
            <a:r>
              <a:rPr lang="ru-RU" sz="2800" smtClean="0"/>
              <a:t>При вращении ротора создается крутящий момент, мощность которого зависит от общей конструкции устройства, величины приложенной электрической энергии, ее потерь при преобразованиях</a:t>
            </a:r>
            <a:r>
              <a:rPr lang="ru-RU" smtClean="0"/>
              <a:t>. </a:t>
            </a:r>
          </a:p>
          <a:p>
            <a:endParaRPr lang="ru-RU" smtClean="0"/>
          </a:p>
        </p:txBody>
      </p:sp>
      <p:pic>
        <p:nvPicPr>
          <p:cNvPr id="31747" name="Содержимое 4" descr="1438611939_konstrukc-um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51425" y="981075"/>
            <a:ext cx="6373813" cy="51847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4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620713"/>
          </a:xfrm>
        </p:spPr>
        <p:txBody>
          <a:bodyPr/>
          <a:lstStyle/>
          <a:p>
            <a:pPr algn="ctr"/>
            <a:r>
              <a:rPr lang="ru-RU" sz="3200" smtClean="0"/>
              <a:t>Классификация электродвигателей</a:t>
            </a:r>
          </a:p>
        </p:txBody>
      </p:sp>
      <p:sp>
        <p:nvSpPr>
          <p:cNvPr id="32770" name="Объект 5"/>
          <p:cNvSpPr>
            <a:spLocks noGrp="1"/>
          </p:cNvSpPr>
          <p:nvPr>
            <p:ph idx="1"/>
          </p:nvPr>
        </p:nvSpPr>
        <p:spPr>
          <a:xfrm>
            <a:off x="0" y="549275"/>
            <a:ext cx="12192000" cy="5492750"/>
          </a:xfrm>
        </p:spPr>
        <p:txBody>
          <a:bodyPr/>
          <a:lstStyle/>
          <a:p>
            <a:r>
              <a:rPr lang="ru-RU" b="1" smtClean="0"/>
              <a:t>Электродвигатели переменного тока - </a:t>
            </a:r>
            <a:r>
              <a:rPr lang="ru-RU" smtClean="0"/>
              <a:t> приводится в движение станковое оборудование, лебедки для перемещения тяжелого груза, компрессоры, гидравлические и пневматические насосы и промышленные вентиляторы. Электродвигатели переменного тока, в свою очередь, подразделяются на синхронные и асинхронные.</a:t>
            </a:r>
          </a:p>
          <a:p>
            <a:r>
              <a:rPr lang="ru-RU" b="1" smtClean="0"/>
              <a:t>Синхронные двигатели - </a:t>
            </a:r>
            <a:r>
              <a:rPr lang="ru-RU" smtClean="0"/>
              <a:t>частота вращения их ротора равняется частоте вращения магнитного поля в воздушном зазоре.</a:t>
            </a:r>
            <a:endParaRPr lang="ru-RU" b="1" smtClean="0"/>
          </a:p>
          <a:p>
            <a:r>
              <a:rPr lang="ru-RU" b="1" smtClean="0"/>
              <a:t>Асинхронные двигатели -  </a:t>
            </a:r>
            <a:r>
              <a:rPr lang="ru-RU" smtClean="0"/>
              <a:t>частота вращения их ротора отличается от частоты вращения магнитного поля, которое создается током обмотки статора.</a:t>
            </a:r>
            <a:endParaRPr lang="ru-RU" b="1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274175" cy="549275"/>
          </a:xfrm>
        </p:spPr>
        <p:txBody>
          <a:bodyPr/>
          <a:lstStyle/>
          <a:p>
            <a:r>
              <a:rPr lang="ru-RU" sz="3200" smtClean="0"/>
              <a:t>Области применения электродвигателей</a:t>
            </a:r>
          </a:p>
        </p:txBody>
      </p:sp>
      <p:sp>
        <p:nvSpPr>
          <p:cNvPr id="33794" name="Текст 4"/>
          <p:cNvSpPr>
            <a:spLocks noGrp="1"/>
          </p:cNvSpPr>
          <p:nvPr>
            <p:ph type="body" sz="half" idx="1"/>
          </p:nvPr>
        </p:nvSpPr>
        <p:spPr>
          <a:xfrm>
            <a:off x="0" y="620713"/>
            <a:ext cx="6383338" cy="5421312"/>
          </a:xfrm>
        </p:spPr>
        <p:txBody>
          <a:bodyPr/>
          <a:lstStyle/>
          <a:p>
            <a:r>
              <a:rPr lang="ru-RU" sz="2800" smtClean="0"/>
              <a:t>Электродвигатели являются крупнейшими потребителями электроэнергии в мире, на них приходится около 45% от всей потребляемой электроэнергии. </a:t>
            </a:r>
          </a:p>
          <a:p>
            <a:r>
              <a:rPr lang="ru-RU" sz="2800" smtClean="0"/>
              <a:t>Электродвигатели используются повсеместно, основные области применения:промышленность: насосы, вентиляторы, компрессоры, конвейеры, движущая сила для других машин и др.</a:t>
            </a:r>
          </a:p>
        </p:txBody>
      </p:sp>
      <p:pic>
        <p:nvPicPr>
          <p:cNvPr id="33795" name="Содержимое 6" descr="ap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51538" y="476250"/>
            <a:ext cx="6240462" cy="56165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4"/>
          <p:cNvSpPr>
            <a:spLocks noChangeArrowheads="1"/>
          </p:cNvSpPr>
          <p:nvPr/>
        </p:nvSpPr>
        <p:spPr bwMode="auto">
          <a:xfrm>
            <a:off x="623888" y="620713"/>
            <a:ext cx="108013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Для промышленных предприятий </a:t>
            </a:r>
            <a:br>
              <a:rPr lang="ru-RU" sz="3600"/>
            </a:br>
            <a:r>
              <a:rPr lang="ru-RU" sz="3600"/>
              <a:t>выбор напряжения 6 или 10 кВ зависит от соотношения нагрузок 10; 6 и 0,4 кВ, причем критерием выбора являются технико-экономические показатели, в первую очередь, приведенные затраты, в которых учитываются как показатели сети, так и понизительных подстанций.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407988" y="0"/>
            <a:ext cx="11304587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 настоящее время для привода общепромышленных механизмов выпускают электродвигатели единой серии 4А, защищенные и закрытые обдуваемые. При разработке серии 4А применены конструктивные и технологические новшества, улучшающие отдельные характеристики электродвигателей: уменьшен остаточный небаланс ротора; улучшены вибрационные и шумовые характеристики; усовершенствована система вентиляции; увеличен диаметр свободного конца вала. Применение изоляции класса нагревостойкости F и обмоточного провода с эмалевым покрытием высокой механической прочности, вакуумной пропитки обмоток статоров обеспечивает высокую надежность и долговечность электродвигателей. Средний срок их службы (расчетный) не менее 15 лет при наработке до 40 000 ч.</a:t>
            </a:r>
          </a:p>
          <a:p>
            <a:endParaRPr lang="ru-RU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620713"/>
          </a:xfrm>
        </p:spPr>
        <p:txBody>
          <a:bodyPr/>
          <a:lstStyle/>
          <a:p>
            <a:r>
              <a:rPr lang="ru-RU" sz="3200" smtClean="0"/>
              <a:t>Электродвигатель</a:t>
            </a:r>
          </a:p>
        </p:txBody>
      </p:sp>
      <p:sp>
        <p:nvSpPr>
          <p:cNvPr id="36866" name="Текст 2"/>
          <p:cNvSpPr>
            <a:spLocks noGrp="1"/>
          </p:cNvSpPr>
          <p:nvPr>
            <p:ph type="body" sz="half" idx="1"/>
          </p:nvPr>
        </p:nvSpPr>
        <p:spPr>
          <a:xfrm>
            <a:off x="677863" y="692150"/>
            <a:ext cx="7146925" cy="5349875"/>
          </a:xfrm>
        </p:spPr>
        <p:txBody>
          <a:bodyPr/>
          <a:lstStyle/>
          <a:p>
            <a:r>
              <a:rPr lang="ru-RU" smtClean="0"/>
              <a:t>Электродвигатели A4-400XК-4МУ3 предназначены для привода механизмов, не требующих регулирования частоты вращения (насосы, вентиляторы, дымососы и др.)</a:t>
            </a:r>
          </a:p>
          <a:p>
            <a:r>
              <a:rPr lang="ru-RU" smtClean="0"/>
              <a:t>Двигатели предназначены для работы от сети переменного тока с частотой 50 Гц напряжением 6000 В и 10000 В.</a:t>
            </a:r>
          </a:p>
          <a:p>
            <a:endParaRPr lang="ru-RU" smtClean="0"/>
          </a:p>
        </p:txBody>
      </p:sp>
      <p:pic>
        <p:nvPicPr>
          <p:cNvPr id="36867" name="Содержимое 4" descr="A4-4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824788" y="836613"/>
            <a:ext cx="3749675" cy="38814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25" y="0"/>
            <a:ext cx="9577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0"/>
            <a:ext cx="964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620713"/>
          </a:xfrm>
        </p:spPr>
        <p:txBody>
          <a:bodyPr/>
          <a:lstStyle/>
          <a:p>
            <a:pPr algn="ctr"/>
            <a:r>
              <a:rPr lang="ru-RU" sz="3200" smtClean="0">
                <a:latin typeface="Arial" charset="0"/>
              </a:rPr>
              <a:t>Схемы питания с.н. ТЭЦ</a:t>
            </a:r>
          </a:p>
        </p:txBody>
      </p:sp>
      <p:pic>
        <p:nvPicPr>
          <p:cNvPr id="3789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7488" y="549275"/>
            <a:ext cx="7993062" cy="63087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620713"/>
          </a:xfrm>
        </p:spPr>
        <p:txBody>
          <a:bodyPr/>
          <a:lstStyle/>
          <a:p>
            <a:pPr algn="ctr"/>
            <a:r>
              <a:rPr lang="ru-RU" sz="3200" smtClean="0">
                <a:latin typeface="Arial" charset="0"/>
              </a:rPr>
              <a:t>Схема с.н. КЭС</a:t>
            </a:r>
          </a:p>
        </p:txBody>
      </p:sp>
      <p:pic>
        <p:nvPicPr>
          <p:cNvPr id="3891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1225" y="692150"/>
            <a:ext cx="8208963" cy="61658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85" y="929005"/>
            <a:ext cx="7250430" cy="4999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048000" y="5805264"/>
            <a:ext cx="7512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Схема электроснабжения потребителей нормальной эксплуатации</a:t>
            </a:r>
          </a:p>
        </p:txBody>
      </p:sp>
    </p:spTree>
    <p:extLst>
      <p:ext uri="{BB962C8B-B14F-4D97-AF65-F5344CB8AC3E}">
        <p14:creationId xmlns:p14="http://schemas.microsoft.com/office/powerpoint/2010/main" val="3938245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-199303"/>
            <a:ext cx="8928992" cy="703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513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765175"/>
          </a:xfrm>
        </p:spPr>
        <p:txBody>
          <a:bodyPr/>
          <a:lstStyle/>
          <a:p>
            <a:pPr algn="ctr"/>
            <a:r>
              <a:rPr lang="ru-RU" smtClean="0">
                <a:latin typeface="Arial" charset="0"/>
              </a:rPr>
              <a:t>Схема с.н. ГЭС</a:t>
            </a:r>
          </a:p>
        </p:txBody>
      </p:sp>
      <p:pic>
        <p:nvPicPr>
          <p:cNvPr id="3993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03388" y="476250"/>
            <a:ext cx="8064500" cy="63817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765175"/>
          </a:xfrm>
        </p:spPr>
        <p:txBody>
          <a:bodyPr/>
          <a:lstStyle/>
          <a:p>
            <a:pPr algn="ctr"/>
            <a:r>
              <a:rPr lang="ru-RU" smtClean="0"/>
              <a:t>Схемы с.н. подстанций</a:t>
            </a:r>
          </a:p>
        </p:txBody>
      </p:sp>
      <p:pic>
        <p:nvPicPr>
          <p:cNvPr id="40962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03388" y="765175"/>
            <a:ext cx="7056437" cy="60928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Содержимое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333375"/>
            <a:ext cx="10596563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620713"/>
          </a:xfrm>
        </p:spPr>
        <p:txBody>
          <a:bodyPr/>
          <a:lstStyle/>
          <a:p>
            <a:r>
              <a:rPr lang="ru-RU" sz="3200" smtClean="0">
                <a:latin typeface="Arial" charset="0"/>
              </a:rPr>
              <a:t>Собственные нужды электроустановок</a:t>
            </a:r>
          </a:p>
        </p:txBody>
      </p:sp>
      <p:pic>
        <p:nvPicPr>
          <p:cNvPr id="2253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43025" y="549275"/>
            <a:ext cx="8137525" cy="4392613"/>
          </a:xfrm>
        </p:spPr>
      </p:pic>
      <p:sp>
        <p:nvSpPr>
          <p:cNvPr id="22531" name="Rectangle 7"/>
          <p:cNvSpPr>
            <a:spLocks noGrp="1"/>
          </p:cNvSpPr>
          <p:nvPr>
            <p:ph type="body" sz="half" idx="2"/>
          </p:nvPr>
        </p:nvSpPr>
        <p:spPr>
          <a:xfrm>
            <a:off x="0" y="4941888"/>
            <a:ext cx="10920413" cy="1916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Потребители с.н. – 1 категория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Напряжения с.н. – 6,3 кВ, 0,4 кВ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АД, СД, ДПТ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Рабочие и резервные источники питания с.н.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E:\Диплом Винтоняк\собственные нужд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38150"/>
            <a:ext cx="11430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620713"/>
          </a:xfrm>
        </p:spPr>
        <p:txBody>
          <a:bodyPr/>
          <a:lstStyle/>
          <a:p>
            <a:pPr algn="ctr"/>
            <a:r>
              <a:rPr lang="ru-RU" sz="3200" smtClean="0"/>
              <a:t>Питательный электронасос ТЭЦ</a:t>
            </a:r>
          </a:p>
        </p:txBody>
      </p:sp>
      <p:sp>
        <p:nvSpPr>
          <p:cNvPr id="25602" name="Rectangle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3" y="692150"/>
            <a:ext cx="92170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title"/>
          </p:nvPr>
        </p:nvSpPr>
        <p:spPr>
          <a:xfrm>
            <a:off x="766763" y="0"/>
            <a:ext cx="8596312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smtClean="0"/>
              <a:t>ПЭ-580-185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313" y="549275"/>
            <a:ext cx="91821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620713"/>
          </a:xfrm>
        </p:spPr>
        <p:txBody>
          <a:bodyPr/>
          <a:lstStyle/>
          <a:p>
            <a:pPr algn="ctr"/>
            <a:r>
              <a:rPr lang="ru-RU" sz="3200" smtClean="0"/>
              <a:t>Сетевой	 насос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692150"/>
            <a:ext cx="986472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Конденсатный электронасос</a:t>
            </a:r>
          </a:p>
        </p:txBody>
      </p:sp>
      <p:pic>
        <p:nvPicPr>
          <p:cNvPr id="2765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13" y="1557338"/>
            <a:ext cx="4324350" cy="53006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485</Words>
  <Application>Microsoft Office PowerPoint</Application>
  <PresentationFormat>Произвольный</PresentationFormat>
  <Paragraphs>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 Электрические станции и подстанции 10. Раздел 9. Лекции 14,15. Схемы собственных нужд. </vt:lpstr>
      <vt:lpstr>Презентация PowerPoint</vt:lpstr>
      <vt:lpstr>Собственные нужды электроустановок</vt:lpstr>
      <vt:lpstr>Презентация PowerPoint</vt:lpstr>
      <vt:lpstr>Презентация PowerPoint</vt:lpstr>
      <vt:lpstr>Питательный электронасос ТЭЦ</vt:lpstr>
      <vt:lpstr>ПЭ-580-185</vt:lpstr>
      <vt:lpstr>Сетевой  насос</vt:lpstr>
      <vt:lpstr>Конденсатный электронасос</vt:lpstr>
      <vt:lpstr>Дымосос и Дутьевой Вентилятор</vt:lpstr>
      <vt:lpstr>Электродвигатель -  электрическая машина (электромеханический преобразователь), в которой электрическая энергия преобразуется в механическую. </vt:lpstr>
      <vt:lpstr>Конструкция электродвигателя </vt:lpstr>
      <vt:lpstr>Принцип работы электродвигателя</vt:lpstr>
      <vt:lpstr>Классификация электродвигателей</vt:lpstr>
      <vt:lpstr>Области применения электродвигателей</vt:lpstr>
      <vt:lpstr>Презентация PowerPoint</vt:lpstr>
      <vt:lpstr>Презентация PowerPoint</vt:lpstr>
      <vt:lpstr>Электродвигатель</vt:lpstr>
      <vt:lpstr>Презентация PowerPoint</vt:lpstr>
      <vt:lpstr>Схемы питания с.н. ТЭЦ</vt:lpstr>
      <vt:lpstr>Схема с.н. КЭС</vt:lpstr>
      <vt:lpstr>Презентация PowerPoint</vt:lpstr>
      <vt:lpstr>Презентация PowerPoint</vt:lpstr>
      <vt:lpstr>Схема с.н. ГЭС</vt:lpstr>
      <vt:lpstr>Схемы с.н. подстанций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Условные графические обозначения в электрических схемах</dc:title>
  <dc:creator>pln.ndkv@gmail.com</dc:creator>
  <cp:lastModifiedBy>Home</cp:lastModifiedBy>
  <cp:revision>35</cp:revision>
  <dcterms:created xsi:type="dcterms:W3CDTF">2019-10-22T18:27:33Z</dcterms:created>
  <dcterms:modified xsi:type="dcterms:W3CDTF">2024-02-19T18:27:38Z</dcterms:modified>
</cp:coreProperties>
</file>