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07.12.2017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07.12.2017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07.12.2017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07.12.2017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0"/>
            <a:ext cx="7772400" cy="1470025"/>
          </a:xfrm>
        </p:spPr>
        <p:txBody>
          <a:bodyPr>
            <a:normAutofit/>
          </a:bodyPr>
          <a:lstStyle/>
          <a:p>
            <a:r>
              <a:rPr lang="ru-RU" sz="8000" b="1" i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Дания</a:t>
            </a:r>
            <a:endParaRPr lang="ru-RU" sz="8000" b="1" i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43200" y="5500702"/>
            <a:ext cx="6400800" cy="1752600"/>
          </a:xfrm>
        </p:spPr>
        <p:txBody>
          <a:bodyPr/>
          <a:lstStyle/>
          <a:p>
            <a:r>
              <a:rPr lang="ru-RU" dirty="0" smtClean="0"/>
              <a:t>Выполнила: </a:t>
            </a:r>
            <a:r>
              <a:rPr lang="ru-RU" dirty="0" err="1" smtClean="0"/>
              <a:t>Давлетшина</a:t>
            </a:r>
            <a:r>
              <a:rPr lang="ru-RU" dirty="0" smtClean="0"/>
              <a:t> Л.</a:t>
            </a:r>
            <a:br>
              <a:rPr lang="ru-RU" dirty="0" smtClean="0"/>
            </a:br>
            <a:r>
              <a:rPr lang="ru-RU" dirty="0" smtClean="0"/>
              <a:t>                  Гр. ЭЭ-13-17</a:t>
            </a:r>
            <a:endParaRPr lang="ru-RU" dirty="0"/>
          </a:p>
        </p:txBody>
      </p:sp>
      <p:pic>
        <p:nvPicPr>
          <p:cNvPr id="1026" name="Picture 2" descr="C:\Users\Эльвира\Desktop\дания\z12558360Q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1357298"/>
            <a:ext cx="7429552" cy="4000528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Staat in Nordeuropa, zu dem auch die Färöer und Grönland gehören</a:t>
            </a:r>
            <a:r>
              <a:rPr lang="ru-RU" dirty="0" smtClean="0"/>
              <a:t> </a:t>
            </a:r>
            <a:endParaRPr lang="ru-RU" sz="31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2857496"/>
            <a:ext cx="8229600" cy="4525963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2050" name="Picture 2" descr="C:\Users\Эльвира\Desktop\дания\035_001_denmark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85852" y="2214554"/>
            <a:ext cx="5786478" cy="4357718"/>
          </a:xfrm>
          <a:prstGeom prst="rect">
            <a:avLst/>
          </a:prstGeom>
          <a:noFill/>
        </p:spPr>
      </p:pic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85720" y="571480"/>
            <a:ext cx="8458200" cy="1470025"/>
          </a:xfrm>
        </p:spPr>
        <p:txBody>
          <a:bodyPr/>
          <a:lstStyle/>
          <a:p>
            <a:r>
              <a:rPr lang="de-DE" dirty="0" smtClean="0"/>
              <a:t>das Territorium ist 43.094 Quadratkilometer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C:\Users\Эльвира\Desktop\дания\111020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2071678"/>
            <a:ext cx="7429552" cy="4572032"/>
          </a:xfrm>
          <a:prstGeom prst="rect">
            <a:avLst/>
          </a:prstGeom>
          <a:noFill/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7158" y="928670"/>
            <a:ext cx="8458200" cy="1470025"/>
          </a:xfrm>
        </p:spPr>
        <p:txBody>
          <a:bodyPr>
            <a:normAutofit fontScale="90000"/>
          </a:bodyPr>
          <a:lstStyle/>
          <a:p>
            <a:r>
              <a:rPr lang="de-DE" sz="3100" dirty="0" smtClean="0"/>
              <a:t>Dänemark ist eine konstitutionelle Monarchie, das Staatsoberhaupt ist ein Monarch, der gemeinsam mit einem Einkammerparlament die Legislative ausübt</a:t>
            </a:r>
            <a:r>
              <a:rPr lang="de-DE" dirty="0" smtClean="0"/>
              <a:t/>
            </a:r>
            <a:br>
              <a:rPr lang="de-DE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 descr="C:\Users\Эльвира\Desktop\дания\37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00166" y="1785926"/>
            <a:ext cx="5929354" cy="5072074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785794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de-DE" dirty="0" smtClean="0"/>
              <a:t>die Bevölkerung ist 5.700.000 Menschen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2" name="Picture 2" descr="C:\Users\Эльвира\Desktop\дания\big1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1857364"/>
            <a:ext cx="8001056" cy="478632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Die Hauptstadt von Dänemark ist Kopenhagen</a:t>
            </a:r>
            <a:endParaRPr lang="de-DE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146" name="Picture 2" descr="C:\Users\Эльвира\Desktop\дания\11c50e26c4888485098e2a463d731a273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2357430"/>
            <a:ext cx="7500990" cy="4214842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Aber es gibt so große Städte wie Århus, Odense, Ålborg, </a:t>
            </a:r>
            <a:r>
              <a:rPr lang="de-DE" dirty="0" err="1" smtClean="0"/>
              <a:t>Randers</a:t>
            </a:r>
            <a:r>
              <a:rPr lang="de-DE" dirty="0" smtClean="0"/>
              <a:t/>
            </a:r>
            <a:br>
              <a:rPr lang="de-DE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170" name="Picture 2" descr="C:\Users\Эльвира\Desktop\дания\phpls9qAl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2214554"/>
            <a:ext cx="7848600" cy="4214842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85720" y="2071678"/>
            <a:ext cx="8458200" cy="1470025"/>
          </a:xfrm>
        </p:spPr>
        <p:txBody>
          <a:bodyPr/>
          <a:lstStyle/>
          <a:p>
            <a:r>
              <a:rPr lang="en-US" dirty="0" err="1" smtClean="0"/>
              <a:t>Informationen</a:t>
            </a:r>
            <a:r>
              <a:rPr lang="en-US" dirty="0" smtClean="0"/>
              <a:t>:</a:t>
            </a:r>
            <a:br>
              <a:rPr lang="en-US" dirty="0" smtClean="0"/>
            </a:br>
            <a:r>
              <a:rPr lang="en-US" dirty="0" smtClean="0"/>
              <a:t>https://ru.wikipedia.org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128</TotalTime>
  <Words>70</Words>
  <PresentationFormat>Экран (4:3)</PresentationFormat>
  <Paragraphs>9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Городская</vt:lpstr>
      <vt:lpstr>Дания</vt:lpstr>
      <vt:lpstr>Staat in Nordeuropa, zu dem auch die Färöer und Grönland gehören </vt:lpstr>
      <vt:lpstr>das Territorium ist 43.094 Quadratkilometer</vt:lpstr>
      <vt:lpstr>Dänemark ist eine konstitutionelle Monarchie, das Staatsoberhaupt ist ein Monarch, der gemeinsam mit einem Einkammerparlament die Legislative ausübt </vt:lpstr>
      <vt:lpstr>die Bevölkerung ist 5.700.000 Menschen</vt:lpstr>
      <vt:lpstr>Die Hauptstadt von Dänemark ist Kopenhagen</vt:lpstr>
      <vt:lpstr>Aber es gibt so große Städte wie Århus, Odense, Ålborg, Randers </vt:lpstr>
      <vt:lpstr>Informationen: https://ru.wikipedia.org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Дания</dc:title>
  <dc:creator>Эльвира</dc:creator>
  <cp:lastModifiedBy>Эльвира</cp:lastModifiedBy>
  <cp:revision>14</cp:revision>
  <dcterms:created xsi:type="dcterms:W3CDTF">2017-12-07T17:30:00Z</dcterms:created>
  <dcterms:modified xsi:type="dcterms:W3CDTF">2017-12-07T19:49:46Z</dcterms:modified>
</cp:coreProperties>
</file>