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Дания</a:t>
            </a:r>
            <a:endParaRPr lang="ru-RU" sz="8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00702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Давлетшина</a:t>
            </a:r>
            <a:r>
              <a:rPr lang="ru-RU" dirty="0" smtClean="0"/>
              <a:t> Л.</a:t>
            </a:r>
            <a:br>
              <a:rPr lang="ru-RU" dirty="0" smtClean="0"/>
            </a:br>
            <a:r>
              <a:rPr lang="ru-RU" dirty="0" smtClean="0"/>
              <a:t>                  Гр. ЭЭ-13-17</a:t>
            </a:r>
            <a:endParaRPr lang="ru-RU" dirty="0"/>
          </a:p>
        </p:txBody>
      </p:sp>
      <p:pic>
        <p:nvPicPr>
          <p:cNvPr id="1026" name="Picture 2" descr="C:\Users\Эльвира\Desktop\дания\z12558360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429552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Staat in Nordeuropa, zu dem auch die Färöer und Grönland gehören</a:t>
            </a:r>
            <a:r>
              <a:rPr lang="ru-RU" dirty="0" smtClean="0"/>
              <a:t> 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49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львира\Desktop\дания\035_001_den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578647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458200" cy="1470025"/>
          </a:xfrm>
        </p:spPr>
        <p:txBody>
          <a:bodyPr/>
          <a:lstStyle/>
          <a:p>
            <a:r>
              <a:rPr lang="de-DE" dirty="0" smtClean="0"/>
              <a:t>das Territorium ist 43.094 Quadratkilometer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Эльвира\Desktop\дания\11102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7429552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de-DE" sz="3100" dirty="0" smtClean="0"/>
              <a:t>Dänemark ist eine konstitutionelle Monarchie, das Staatsoberhaupt ist ein Monarch, der gemeinsam mit einem Einkammerparlament die Legislative ausübt</a:t>
            </a: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львира\Desktop\дания\3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5929354" cy="507207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die Bevölkerung ist 5.700.000 Menschen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Эльвира\Desktop\дания\bi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001056" cy="47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Hauptstadt von Dänemark ist Kopenhagen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Эльвира\Desktop\дания\11c50e26c4888485098e2a463d731a27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7500990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Aber es gibt so große Städte wie Århus, Odense, Ålborg, </a:t>
            </a:r>
            <a:r>
              <a:rPr lang="de-DE" dirty="0" err="1" smtClean="0"/>
              <a:t>Randers</a:t>
            </a: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Эльвира\Desktop\дания\phpls9q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7848600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8458200" cy="1470025"/>
          </a:xfrm>
        </p:spPr>
        <p:txBody>
          <a:bodyPr/>
          <a:lstStyle/>
          <a:p>
            <a:r>
              <a:rPr lang="en-US" dirty="0" err="1" smtClean="0"/>
              <a:t>Informationen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https://ru.wikipedia.org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70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Дания</vt:lpstr>
      <vt:lpstr>Staat in Nordeuropa, zu dem auch die Färöer und Grönland gehören </vt:lpstr>
      <vt:lpstr>das Territorium ist 43.094 Quadratkilometer</vt:lpstr>
      <vt:lpstr>Dänemark ist eine konstitutionelle Monarchie, das Staatsoberhaupt ist ein Monarch, der gemeinsam mit einem Einkammerparlament die Legislative ausübt </vt:lpstr>
      <vt:lpstr>die Bevölkerung ist 5.700.000 Menschen</vt:lpstr>
      <vt:lpstr>Die Hauptstadt von Dänemark ist Kopenhagen</vt:lpstr>
      <vt:lpstr>Aber es gibt so große Städte wie Århus, Odense, Ålborg, Randers </vt:lpstr>
      <vt:lpstr>Informationen: https://ru.wikipedia.org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Дания</dc:title>
  <dc:creator>Эльвира</dc:creator>
  <cp:lastModifiedBy>Эльвира</cp:lastModifiedBy>
  <cp:revision>14</cp:revision>
  <dcterms:created xsi:type="dcterms:W3CDTF">2017-12-07T17:30:00Z</dcterms:created>
  <dcterms:modified xsi:type="dcterms:W3CDTF">2017-12-07T19:49:46Z</dcterms:modified>
</cp:coreProperties>
</file>