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D58DA-A578-4E02-8B65-E30230CC9EF6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E2B5E0A-CF45-45EB-8141-BEDB2016B4B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Потенциал электрического поля</a:t>
            </a:r>
          </a:p>
          <a:p>
            <a:r>
              <a:rPr lang="ru-RU" dirty="0" smtClean="0"/>
              <a:t>Электрический диполь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на границе раздела двух диэлектрических </a:t>
            </a:r>
            <a:r>
              <a:rPr lang="ru-RU" dirty="0" smtClean="0"/>
              <a:t>сред</a:t>
            </a:r>
          </a:p>
          <a:p>
            <a:r>
              <a:rPr lang="ru-RU" dirty="0" smtClean="0"/>
              <a:t>Сегнетоэлектрики</a:t>
            </a:r>
          </a:p>
          <a:p>
            <a:r>
              <a:rPr lang="ru-RU" dirty="0" smtClean="0"/>
              <a:t>Проводники </a:t>
            </a:r>
            <a:r>
              <a:rPr lang="ru-RU" dirty="0"/>
              <a:t>в электростатическом </a:t>
            </a:r>
            <a:r>
              <a:rPr lang="ru-RU" dirty="0" smtClean="0"/>
              <a:t>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2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Потенциал электрического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7"/>
                <a:ext cx="4690864" cy="4526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𝛻𝜑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7"/>
                <a:ext cx="4690864" cy="45262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0" y="1556792"/>
            <a:ext cx="41814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797152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61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21632 -0.289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Электрический </a:t>
            </a:r>
            <a:r>
              <a:rPr lang="ru-RU" dirty="0" smtClean="0"/>
              <a:t>диполь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+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ru-RU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ru-RU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3/3d/Dipole.gif/250px-Dipo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1" y="213285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7/Dipolo_en_campo_electrico_uniforme.png/300px-Dipolo_en_campo_electrico_unifor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2285"/>
            <a:ext cx="2857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7/77/Dipole_vector_plus_minus.svg/120px-Dipole_vector_plus_minu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53" y="4746043"/>
            <a:ext cx="1143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4937"/>
            <a:ext cx="3171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635896" y="4746043"/>
            <a:ext cx="288032" cy="3076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futurama - gipnozha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94653" y="606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41441 -0.3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0486 0.2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4 0.15162 L 0.09444 0.015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32291 0.2310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на границе раздела двух диэлектрических </a:t>
            </a:r>
            <a:r>
              <a:rPr lang="ru-RU" dirty="0" smtClean="0"/>
              <a:t>сред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7" y="1556792"/>
            <a:ext cx="6534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035 0.3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Сегнетоэлектрики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thumb/f/f3/Ferroelectric_polarisation.svg/220px-Ferroelectric_polaris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095500" cy="21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80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Проводники в электростатическом </a:t>
            </a:r>
            <a:r>
              <a:rPr lang="ru-RU" dirty="0" smtClean="0"/>
              <a:t>поле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881188"/>
            <a:ext cx="26860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225</TotalTime>
  <Words>355</Words>
  <Application>Microsoft Office PowerPoint</Application>
  <PresentationFormat>Экран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Лекция №3</vt:lpstr>
      <vt:lpstr>План лекции</vt:lpstr>
      <vt:lpstr>Потенциал электрического поля</vt:lpstr>
      <vt:lpstr>Электрический диполь</vt:lpstr>
      <vt:lpstr>Условия на границе раздела двух диэлектрических сред</vt:lpstr>
      <vt:lpstr>Сегнетоэлектрики</vt:lpstr>
      <vt:lpstr>Проводники в электростатическом поле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</dc:title>
  <dc:creator>Илья</dc:creator>
  <cp:lastModifiedBy>Илья</cp:lastModifiedBy>
  <cp:revision>17</cp:revision>
  <dcterms:created xsi:type="dcterms:W3CDTF">2012-02-29T12:55:30Z</dcterms:created>
  <dcterms:modified xsi:type="dcterms:W3CDTF">2012-03-14T20:05:40Z</dcterms:modified>
</cp:coreProperties>
</file>