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56" r:id="rId2"/>
    <p:sldId id="259" r:id="rId3"/>
    <p:sldId id="263" r:id="rId4"/>
    <p:sldId id="260" r:id="rId5"/>
    <p:sldId id="261" r:id="rId6"/>
    <p:sldId id="262" r:id="rId7"/>
    <p:sldId id="264" r:id="rId8"/>
    <p:sldId id="257"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87" d="100"/>
          <a:sy n="87" d="100"/>
        </p:scale>
        <p:origin x="9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24942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9642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20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0174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28740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15248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3074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2077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674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4953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1423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820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650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6740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260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4/10/2020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246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4/10/2020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345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8A87A34-81AB-432B-8DAE-1953F412C126}" type="datetimeFigureOut">
              <a:rPr lang="en-US" smtClean="0"/>
              <a:pPr/>
              <a:t>4/10/2020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907708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98313" y="0"/>
            <a:ext cx="7492339" cy="1448502"/>
          </a:xfrm>
        </p:spPr>
        <p:txBody>
          <a:bodyPr>
            <a:normAutofit/>
          </a:bodyPr>
          <a:lstStyle/>
          <a:p>
            <a:r>
              <a:rPr lang="ru-RU" sz="3600" dirty="0" smtClean="0"/>
              <a:t>Кафедра </a:t>
            </a:r>
            <a:r>
              <a:rPr lang="ru-RU" sz="3600" dirty="0" err="1" smtClean="0"/>
              <a:t>иностраных</a:t>
            </a:r>
            <a:r>
              <a:rPr lang="ru-RU" sz="3600" dirty="0" smtClean="0"/>
              <a:t> языков </a:t>
            </a:r>
            <a:endParaRPr lang="ru-RU" sz="3600" dirty="0"/>
          </a:p>
        </p:txBody>
      </p:sp>
      <p:sp>
        <p:nvSpPr>
          <p:cNvPr id="3" name="Подзаголовок 2"/>
          <p:cNvSpPr>
            <a:spLocks noGrp="1"/>
          </p:cNvSpPr>
          <p:nvPr>
            <p:ph type="subTitle" idx="1"/>
          </p:nvPr>
        </p:nvSpPr>
        <p:spPr>
          <a:xfrm>
            <a:off x="2369543" y="1539277"/>
            <a:ext cx="8637072" cy="977621"/>
          </a:xfrm>
        </p:spPr>
        <p:txBody>
          <a:bodyPr/>
          <a:lstStyle/>
          <a:p>
            <a:r>
              <a:rPr lang="ru-RU" dirty="0" smtClean="0">
                <a:latin typeface="+mj-lt"/>
              </a:rPr>
              <a:t>Презентация по дисциплине «Иностранный язык»(немецкий)</a:t>
            </a:r>
          </a:p>
          <a:p>
            <a:r>
              <a:rPr lang="ru-RU" dirty="0" smtClean="0">
                <a:latin typeface="+mj-lt"/>
              </a:rPr>
              <a:t>          </a:t>
            </a:r>
            <a:endParaRPr lang="ru-RU" dirty="0"/>
          </a:p>
        </p:txBody>
      </p:sp>
      <p:sp>
        <p:nvSpPr>
          <p:cNvPr id="5" name="Подзаголовок 2"/>
          <p:cNvSpPr txBox="1">
            <a:spLocks/>
          </p:cNvSpPr>
          <p:nvPr/>
        </p:nvSpPr>
        <p:spPr>
          <a:xfrm>
            <a:off x="7743542" y="4857433"/>
            <a:ext cx="4448458" cy="1110818"/>
          </a:xfrm>
          <a:prstGeom prst="rect">
            <a:avLst/>
          </a:prstGeom>
        </p:spPr>
        <p:txBody>
          <a:bodyPr vert="horz" lIns="91440" tIns="91440" rIns="91440" bIns="91440" rtlCol="0">
            <a:normAutofit fontScale="85000" lnSpcReduction="1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t>Выполнил: Миронов антон евгеньевич, группа ээ-13-19.                                                                                            Проверила: Максимова Анастасия </a:t>
            </a:r>
            <a:r>
              <a:rPr lang="ru-RU" dirty="0" err="1" smtClean="0"/>
              <a:t>борисовна</a:t>
            </a:r>
            <a:r>
              <a:rPr lang="ru-RU" dirty="0" smtClean="0"/>
              <a:t>                                                                             </a:t>
            </a:r>
          </a:p>
        </p:txBody>
      </p:sp>
      <p:sp>
        <p:nvSpPr>
          <p:cNvPr id="6" name="Подзаголовок 2"/>
          <p:cNvSpPr txBox="1">
            <a:spLocks/>
          </p:cNvSpPr>
          <p:nvPr/>
        </p:nvSpPr>
        <p:spPr>
          <a:xfrm>
            <a:off x="4989458" y="5968251"/>
            <a:ext cx="4448458" cy="1110818"/>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t>Казань 2020 </a:t>
            </a:r>
          </a:p>
        </p:txBody>
      </p:sp>
      <p:sp>
        <p:nvSpPr>
          <p:cNvPr id="8" name="Подзаголовок 2"/>
          <p:cNvSpPr txBox="1">
            <a:spLocks/>
          </p:cNvSpPr>
          <p:nvPr/>
        </p:nvSpPr>
        <p:spPr>
          <a:xfrm>
            <a:off x="1366090" y="2936002"/>
            <a:ext cx="8637072" cy="97762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ru-RU" sz="2800" dirty="0" smtClean="0">
                <a:solidFill>
                  <a:schemeClr val="tx1"/>
                </a:solidFill>
                <a:latin typeface="+mj-lt"/>
              </a:rPr>
              <a:t>                           </a:t>
            </a:r>
            <a:r>
              <a:rPr lang="en-US" sz="3600" i="1" dirty="0">
                <a:latin typeface="Georgia" panose="02040502050405020303" pitchFamily="18" charset="0"/>
              </a:rPr>
              <a:t>Adolf (</a:t>
            </a:r>
            <a:r>
              <a:rPr lang="en-US" sz="3600" i="1" dirty="0" err="1">
                <a:latin typeface="Georgia" panose="02040502050405020303" pitchFamily="18" charset="0"/>
              </a:rPr>
              <a:t>Adi</a:t>
            </a:r>
            <a:r>
              <a:rPr lang="en-US" sz="3600" i="1" dirty="0">
                <a:latin typeface="Georgia" panose="02040502050405020303" pitchFamily="18" charset="0"/>
              </a:rPr>
              <a:t>) </a:t>
            </a:r>
            <a:r>
              <a:rPr lang="en-US" sz="3600" i="1" dirty="0" err="1">
                <a:latin typeface="Georgia" panose="02040502050405020303" pitchFamily="18" charset="0"/>
              </a:rPr>
              <a:t>Dassler</a:t>
            </a:r>
            <a:endParaRPr lang="ru-RU" sz="4800" dirty="0">
              <a:solidFill>
                <a:schemeClr val="tx1"/>
              </a:solidFill>
              <a:latin typeface="Georgia" panose="02040502050405020303" pitchFamily="18" charset="0"/>
            </a:endParaRPr>
          </a:p>
        </p:txBody>
      </p:sp>
    </p:spTree>
    <p:extLst>
      <p:ext uri="{BB962C8B-B14F-4D97-AF65-F5344CB8AC3E}">
        <p14:creationId xmlns:p14="http://schemas.microsoft.com/office/powerpoint/2010/main" val="874193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1883093" y="4357164"/>
            <a:ext cx="2920261" cy="729622"/>
          </a:xfrm>
        </p:spPr>
        <p:txBody>
          <a:bodyPr>
            <a:normAutofit/>
          </a:bodyPr>
          <a:lstStyle/>
          <a:p>
            <a:r>
              <a:rPr lang="ru-RU" sz="3600" dirty="0" smtClean="0">
                <a:solidFill>
                  <a:schemeClr val="tx1"/>
                </a:solidFill>
                <a:latin typeface="Times New Roman" panose="02020603050405020304" pitchFamily="18" charset="0"/>
                <a:cs typeface="Times New Roman" panose="02020603050405020304" pitchFamily="18" charset="0"/>
              </a:rPr>
              <a:t>1900-1978</a:t>
            </a:r>
            <a:endParaRPr lang="ru-RU" sz="3600" dirty="0">
              <a:solidFill>
                <a:schemeClr val="tx1"/>
              </a:solidFill>
              <a:latin typeface="Times New Roman" panose="02020603050405020304" pitchFamily="18" charset="0"/>
              <a:cs typeface="Times New Roman" panose="02020603050405020304" pitchFamily="18" charset="0"/>
            </a:endParaRPr>
          </a:p>
        </p:txBody>
      </p:sp>
      <p:pic>
        <p:nvPicPr>
          <p:cNvPr id="1032" name="Picture 8" descr="Puma и аdidas: история основания спортивных брендов, которая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01" y="240756"/>
            <a:ext cx="5984580" cy="398972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815769" y="948730"/>
            <a:ext cx="5049397" cy="1200329"/>
          </a:xfrm>
          <a:prstGeom prst="rect">
            <a:avLst/>
          </a:prstGeom>
        </p:spPr>
        <p:txBody>
          <a:bodyPr wrap="square">
            <a:spAutoFit/>
          </a:bodyPr>
          <a:lstStyle/>
          <a:p>
            <a:r>
              <a:rPr lang="en-US" dirty="0"/>
              <a:t>Adolf Dassler wurde am 3. November 1900 in der bayerischen Kleinstadt Herzogenaurau geboren. Seine Mutter war Wäscherin und sein Vater war Bäcker.</a:t>
            </a:r>
            <a:endParaRPr lang="ru-RU" dirty="0"/>
          </a:p>
        </p:txBody>
      </p:sp>
    </p:spTree>
    <p:extLst>
      <p:ext uri="{BB962C8B-B14F-4D97-AF65-F5344CB8AC3E}">
        <p14:creationId xmlns:p14="http://schemas.microsoft.com/office/powerpoint/2010/main" val="59045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idx="1"/>
          </p:nvPr>
        </p:nvSpPr>
        <p:spPr>
          <a:xfrm>
            <a:off x="5642732" y="624241"/>
            <a:ext cx="5428624" cy="5016842"/>
          </a:xfrm>
        </p:spPr>
        <p:txBody>
          <a:bodyPr>
            <a:noAutofit/>
          </a:bodyPr>
          <a:lstStyle/>
          <a:p>
            <a:r>
              <a:rPr lang="de-DE" sz="2000" dirty="0">
                <a:solidFill>
                  <a:schemeClr val="tx1"/>
                </a:solidFill>
              </a:rPr>
              <a:t>Adolf Dassler war der Sohn des Schuhmachers Christoph Dassler und dessen Ehefrau Pauline. Nach Abschluss von Schule und Bäckerlehre und nach seiner Rückkehr aus dem Ersten Weltkrieg folgte er seinem alten Traum und fertigte in der Waschküche seiner Mutter seine ersten Sportschuhe aus Leinen. 1920 übernahm er den Betrieb des Vaters, der bisher auf die Produktion von Filzpantoffeln spezialisiert war. Stattdessen stellte er von nun an Turnschuhe her, was sein Vater unterstützte</a:t>
            </a:r>
            <a:endParaRPr lang="ru-RU" sz="2000" dirty="0">
              <a:solidFill>
                <a:schemeClr val="tx1"/>
              </a:solidFill>
            </a:endParaRPr>
          </a:p>
        </p:txBody>
      </p:sp>
      <p:pic>
        <p:nvPicPr>
          <p:cNvPr id="2050" name="Picture 2" descr="Дасслер, Адольф — Википед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504" y="1169129"/>
            <a:ext cx="4361340" cy="3927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710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41781" y="1239687"/>
            <a:ext cx="5078561" cy="4270688"/>
          </a:xfrm>
        </p:spPr>
        <p:txBody>
          <a:bodyPr>
            <a:normAutofit fontScale="90000"/>
          </a:bodyPr>
          <a:lstStyle/>
          <a:p>
            <a:r>
              <a:rPr lang="de-DE" b="1" dirty="0"/>
              <a:t>Adolf „Adi“ Dassler</a:t>
            </a:r>
            <a:r>
              <a:rPr lang="de-DE" dirty="0"/>
              <a:t> </a:t>
            </a:r>
            <a:r>
              <a:rPr lang="de-DE" dirty="0" smtClean="0"/>
              <a:t>war </a:t>
            </a:r>
            <a:r>
              <a:rPr lang="de-DE" dirty="0"/>
              <a:t>ein deutscher Erfinder und </a:t>
            </a:r>
            <a:r>
              <a:rPr lang="ru-RU" dirty="0" smtClean="0"/>
              <a:t> </a:t>
            </a:r>
            <a:r>
              <a:rPr lang="de-DE" dirty="0" smtClean="0"/>
              <a:t>Unternehmer</a:t>
            </a:r>
            <a:r>
              <a:rPr lang="de-DE" dirty="0"/>
              <a:t>. Er ist der Gründer des Sportartikelherstellers </a:t>
            </a:r>
            <a:r>
              <a:rPr lang="ru-RU" dirty="0" smtClean="0"/>
              <a:t>    </a:t>
            </a:r>
            <a:r>
              <a:rPr lang="de-DE" dirty="0" smtClean="0"/>
              <a:t>Adidas</a:t>
            </a:r>
            <a:r>
              <a:rPr lang="de-DE" dirty="0"/>
              <a:t>. Er war der jüngere Bruder von Rudolf Dassler, dem Gründer von Puma.</a:t>
            </a:r>
            <a:endParaRPr lang="ru-RU" dirty="0"/>
          </a:p>
        </p:txBody>
      </p:sp>
      <p:pic>
        <p:nvPicPr>
          <p:cNvPr id="3076" name="Picture 4" descr="Как поссорился брат Ади с братом Руди | www.booksite.ru | Яндекс Дзе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355" y="1239687"/>
            <a:ext cx="5509366" cy="342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90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subTitle" idx="1"/>
          </p:nvPr>
        </p:nvSpPr>
        <p:spPr>
          <a:xfrm>
            <a:off x="1042434" y="4435857"/>
            <a:ext cx="9206255" cy="2278329"/>
          </a:xfrm>
        </p:spPr>
        <p:txBody>
          <a:bodyPr>
            <a:normAutofit fontScale="97500"/>
          </a:bodyPr>
          <a:lstStyle/>
          <a:p>
            <a:r>
              <a:rPr lang="de-DE" dirty="0">
                <a:solidFill>
                  <a:schemeClr val="tx1"/>
                </a:solidFill>
              </a:rPr>
              <a:t>Adolf Dassler stattete die siegreiche westdeutsche Mannschaft bei der Fußball-Weltmeisterschaft 1954 aus. Er war damals auch Zeugwart während des Turniers. Legendär sind die Fußballschuhe mit Schraubstollen, die der deutschen Mannschaft gegenüber ihren Gegnern einen Vorteil bei nassem Boden verschafften. Diese Weltmeisterschaft gilt als Start der Weltkarriere von Adidas.</a:t>
            </a:r>
            <a:endParaRPr lang="ru-RU" dirty="0">
              <a:solidFill>
                <a:schemeClr val="tx1"/>
              </a:solidFill>
            </a:endParaRPr>
          </a:p>
        </p:txBody>
      </p:sp>
      <p:pic>
        <p:nvPicPr>
          <p:cNvPr id="4098" name="Picture 2" descr="Очки (оправы) Adidas | История | Wiki Oprav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804" y="374573"/>
            <a:ext cx="8919257" cy="3877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9509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92337" y="4255453"/>
            <a:ext cx="4901910" cy="1791878"/>
          </a:xfrm>
        </p:spPr>
        <p:txBody>
          <a:bodyPr>
            <a:normAutofit/>
          </a:bodyPr>
          <a:lstStyle/>
          <a:p>
            <a:r>
              <a:rPr lang="en-US" sz="2000" dirty="0" err="1"/>
              <a:t>Skulptur</a:t>
            </a:r>
            <a:r>
              <a:rPr lang="en-US" sz="2000" dirty="0"/>
              <a:t> von Adolf </a:t>
            </a:r>
            <a:r>
              <a:rPr lang="en-US" sz="2000" dirty="0" err="1"/>
              <a:t>Dassler</a:t>
            </a:r>
            <a:r>
              <a:rPr lang="en-US" sz="2000" dirty="0"/>
              <a:t> </a:t>
            </a:r>
            <a:r>
              <a:rPr lang="en-US" sz="2000" dirty="0" err="1"/>
              <a:t>im</a:t>
            </a:r>
            <a:r>
              <a:rPr lang="en-US" sz="2000" dirty="0"/>
              <a:t> </a:t>
            </a:r>
            <a:r>
              <a:rPr lang="en-US" sz="2000" dirty="0" err="1"/>
              <a:t>Adi-Dassler-Stadion</a:t>
            </a:r>
            <a:r>
              <a:rPr lang="en-US" sz="2000" dirty="0"/>
              <a:t> </a:t>
            </a:r>
            <a:r>
              <a:rPr lang="en-US" sz="2000" dirty="0" err="1"/>
              <a:t>Herzogenaurach</a:t>
            </a:r>
            <a:r>
              <a:rPr lang="en-US" sz="2000" dirty="0"/>
              <a:t>, </a:t>
            </a:r>
            <a:r>
              <a:rPr lang="en-US" sz="2000" dirty="0" err="1"/>
              <a:t>Bildhauer</a:t>
            </a:r>
            <a:r>
              <a:rPr lang="en-US" sz="2000" dirty="0"/>
              <a:t> Josef </a:t>
            </a:r>
            <a:r>
              <a:rPr lang="en-US" sz="2000" dirty="0" err="1"/>
              <a:t>Tabachnyk</a:t>
            </a:r>
            <a:r>
              <a:rPr lang="en-US" sz="2000" dirty="0"/>
              <a:t>, Bronze, 2006</a:t>
            </a:r>
            <a:endParaRPr lang="ru-RU" sz="2000" dirty="0"/>
          </a:p>
        </p:txBody>
      </p:sp>
      <p:pic>
        <p:nvPicPr>
          <p:cNvPr id="5122" name="Picture 2" descr="Как из-за кровной вражды родных братьев появились два самых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2143" y="434750"/>
            <a:ext cx="3445024" cy="3808215"/>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28558" y="906056"/>
            <a:ext cx="4163779" cy="2862322"/>
          </a:xfrm>
          <a:prstGeom prst="rect">
            <a:avLst/>
          </a:prstGeom>
        </p:spPr>
        <p:txBody>
          <a:bodyPr wrap="square">
            <a:spAutoFit/>
          </a:bodyPr>
          <a:lstStyle/>
          <a:p>
            <a:r>
              <a:rPr lang="en-US" sz="2000" dirty="0"/>
              <a:t>Adolf Dassler erlitt 1978 eine Herzinsuffizienz. Seine fünf Kinder blieben ein florierendes Unternehmen mit einem Umsatz von über 500 Millionen US-Dollar und verkauften 45 Millionen Paar Schuhe mit 150 Modellen pro Jahr zusätzlich zu Kleidung und Accessoires.</a:t>
            </a:r>
            <a:endParaRPr lang="ru-RU" sz="2000" dirty="0"/>
          </a:p>
        </p:txBody>
      </p:sp>
    </p:spTree>
    <p:extLst>
      <p:ext uri="{BB962C8B-B14F-4D97-AF65-F5344CB8AC3E}">
        <p14:creationId xmlns:p14="http://schemas.microsoft.com/office/powerpoint/2010/main" val="2589565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type="body" idx="1"/>
          </p:nvPr>
        </p:nvSpPr>
        <p:spPr>
          <a:xfrm>
            <a:off x="1981699" y="4797399"/>
            <a:ext cx="8915400" cy="729622"/>
          </a:xfrm>
        </p:spPr>
        <p:txBody>
          <a:bodyPr/>
          <a:lstStyle/>
          <a:p>
            <a:pPr marL="0" indent="0"/>
            <a:r>
              <a:rPr lang="de-DE" dirty="0"/>
              <a:t/>
            </a:r>
            <a:br>
              <a:rPr lang="de-DE" dirty="0"/>
            </a:br>
            <a:r>
              <a:rPr lang="de-DE" dirty="0"/>
              <a:t>Der Film widmet sich dem Leben und den Erfolgen von Adi Dassler.</a:t>
            </a:r>
            <a:endParaRPr lang="ru-RU" dirty="0">
              <a:solidFill>
                <a:schemeClr val="tx1"/>
              </a:solidFill>
            </a:endParaRPr>
          </a:p>
        </p:txBody>
      </p:sp>
      <p:pic>
        <p:nvPicPr>
          <p:cNvPr id="2050" name="Picture 2" descr="ÐÐ°ÑÑÐ¸Ð½ÐºÐ¸ Ð¿Ð¾ Ð·Ð°Ð¿ÑÐ¾ÑÑ Ð´ÑÑÐ»Ñ Ð±ÑÐ°ÑÑÐµÐ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699" y="483878"/>
            <a:ext cx="7668481" cy="4313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655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Источники</a:t>
            </a:r>
            <a:endParaRPr lang="ru-RU" dirty="0"/>
          </a:p>
        </p:txBody>
      </p:sp>
      <p:sp>
        <p:nvSpPr>
          <p:cNvPr id="3" name="Объект 2"/>
          <p:cNvSpPr>
            <a:spLocks noGrp="1"/>
          </p:cNvSpPr>
          <p:nvPr>
            <p:ph idx="1"/>
          </p:nvPr>
        </p:nvSpPr>
        <p:spPr/>
        <p:txBody>
          <a:bodyPr/>
          <a:lstStyle/>
          <a:p>
            <a:r>
              <a:rPr lang="en-US" dirty="0"/>
              <a:t>https://de.wikipedia.org/wiki/Adolf_Dassler</a:t>
            </a:r>
            <a:endParaRPr lang="ru-RU" dirty="0"/>
          </a:p>
        </p:txBody>
      </p:sp>
    </p:spTree>
    <p:extLst>
      <p:ext uri="{BB962C8B-B14F-4D97-AF65-F5344CB8AC3E}">
        <p14:creationId xmlns:p14="http://schemas.microsoft.com/office/powerpoint/2010/main" val="1600650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3480" y="1897994"/>
            <a:ext cx="9738775" cy="1689100"/>
          </a:xfrm>
        </p:spPr>
        <p:txBody>
          <a:bodyPr>
            <a:normAutofit/>
          </a:bodyPr>
          <a:lstStyle/>
          <a:p>
            <a:pPr algn="ctr"/>
            <a:r>
              <a:rPr lang="en-US" sz="4800" dirty="0" err="1" smtClean="0"/>
              <a:t>Danke</a:t>
            </a:r>
            <a:r>
              <a:rPr lang="en-US" sz="4800" dirty="0" smtClean="0"/>
              <a:t> </a:t>
            </a:r>
            <a:r>
              <a:rPr lang="en-US" sz="4800" dirty="0" err="1"/>
              <a:t>für</a:t>
            </a:r>
            <a:r>
              <a:rPr lang="en-US" sz="4800" dirty="0"/>
              <a:t> die </a:t>
            </a:r>
            <a:r>
              <a:rPr lang="en-US" sz="4800" dirty="0" err="1"/>
              <a:t>Aufmerksamkeit</a:t>
            </a:r>
            <a:endParaRPr lang="ru-RU" sz="4800" dirty="0"/>
          </a:p>
        </p:txBody>
      </p:sp>
    </p:spTree>
    <p:extLst>
      <p:ext uri="{BB962C8B-B14F-4D97-AF65-F5344CB8AC3E}">
        <p14:creationId xmlns:p14="http://schemas.microsoft.com/office/powerpoint/2010/main" val="336629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637</TotalTime>
  <Words>156</Words>
  <Application>Microsoft Office PowerPoint</Application>
  <PresentationFormat>Широкоэкранный</PresentationFormat>
  <Paragraphs>17</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Century Gothic</vt:lpstr>
      <vt:lpstr>Georgia</vt:lpstr>
      <vt:lpstr>Times New Roman</vt:lpstr>
      <vt:lpstr>Wingdings 3</vt:lpstr>
      <vt:lpstr>Сектор</vt:lpstr>
      <vt:lpstr>Кафедра иностраных языков </vt:lpstr>
      <vt:lpstr>Презентация PowerPoint</vt:lpstr>
      <vt:lpstr>Презентация PowerPoint</vt:lpstr>
      <vt:lpstr>Adolf „Adi“ Dassler war ein deutscher Erfinder und  Unternehmer. Er ist der Gründer des Sportartikelherstellers     Adidas. Er war der jüngere Bruder von Rudolf Dassler, dem Gründer von Puma.</vt:lpstr>
      <vt:lpstr>Презентация PowerPoint</vt:lpstr>
      <vt:lpstr>Skulptur von Adolf Dassler im Adi-Dassler-Stadion Herzogenaurach, Bildhauer Josef Tabachnyk, Bronze, 2006</vt:lpstr>
      <vt:lpstr>Презентация PowerPoint</vt:lpstr>
      <vt:lpstr>Источники</vt:lpstr>
      <vt:lpstr>Danke für die Aufmerksamkeit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Кафедра иностраных языков</dc:title>
  <dc:creator>Все просто Просто</dc:creator>
  <cp:lastModifiedBy>Антон Миронов</cp:lastModifiedBy>
  <cp:revision>37</cp:revision>
  <dcterms:created xsi:type="dcterms:W3CDTF">2018-10-28T20:16:26Z</dcterms:created>
  <dcterms:modified xsi:type="dcterms:W3CDTF">2020-04-10T13:21:53Z</dcterms:modified>
</cp:coreProperties>
</file>