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9" r:id="rId4"/>
    <p:sldId id="258" r:id="rId5"/>
    <p:sldId id="260" r:id="rId6"/>
    <p:sldId id="264" r:id="rId7"/>
    <p:sldId id="261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FF5050"/>
    <a:srgbClr val="0000CC"/>
    <a:srgbClr val="FF0066"/>
    <a:srgbClr val="FF33CC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21C66A-820A-4773-B3F7-BCFFB1376E05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D053F7-C018-4AA1-80BC-EDC00C3618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sz="3600" b="1" dirty="0" smtClean="0"/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«Альтернативные источники 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энергии» .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Выполнил:</a:t>
            </a:r>
          </a:p>
          <a:p>
            <a:pPr algn="ctr"/>
            <a:r>
              <a:rPr lang="ru-RU" sz="2400" b="1" dirty="0" smtClean="0"/>
              <a:t> Лаврентьев Артем </a:t>
            </a:r>
          </a:p>
          <a:p>
            <a:pPr algn="ctr"/>
            <a:r>
              <a:rPr lang="ru-RU" sz="2400" b="1" dirty="0" smtClean="0"/>
              <a:t>Группа ЭЭ-6-</a:t>
            </a:r>
            <a:r>
              <a:rPr lang="ru-RU" sz="2800" b="1" dirty="0" smtClean="0"/>
              <a:t>19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2020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  <a:latin typeface="+mn-lt"/>
              </a:rPr>
              <a:t>Ветроэнергетика.</a:t>
            </a:r>
            <a:endParaRPr lang="ru-RU" sz="4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8429684" cy="10156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Ветроэнергетика - отрасль энергетики, специализирующаяся на использовании энергии ветра — кинетической энергии воздушных масс в атмосфере.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12345\Downloads\800px-Cuxhaven_offshore_wirdkraftanlagen_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214686"/>
            <a:ext cx="7620001" cy="2925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Энергия ветра. </a:t>
            </a:r>
          </a:p>
          <a:p>
            <a:r>
              <a:rPr lang="ru-RU" sz="16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Энергия ветра использует силу ветра для приведения в движение лопасти ветровых турбин.  Вращения лопаток турбины преобразуется в электрический ток с помощью электрического генератора.  В старой мельнице, энергия ветра была использована, чтобы включить механические машины, чтобы выполнять физическую работу, например, дробление зерна. Теперь, электрические токи, запряженных крупномасштабных ветровых электростанций используют в национальных электрических сетях, а также небольшие отдельные турбины, используют для обеспечения электроэнергией отдаленных местностей или индивидуального дома.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Users\12345\Downloads\8bf161d77aa3ba845a4ef1d6e56949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7772400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57166"/>
            <a:ext cx="8858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                                             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Плюсы.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Энергия ветра не производит никакого загрязнения окружающей среды,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так как ветер является возобновляемым источником энергии .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Ветровые электростанции могут быть построены от берега. </a:t>
            </a:r>
          </a:p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</a:t>
            </a:r>
          </a:p>
          <a:p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                 Минусы. 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Энергия ветра является прерывистой. Если скорость ветра уменьшается движение турбины замедляется и энергии вырабатывается меньше.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Большие ветровые электростанции могут иметь негативное влияние на декорации.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71480"/>
            <a:ext cx="61696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Гелиоэнергетика. 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428596" y="2280628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Гелиоэнергетика – энергия солнца, это практически бесконечный источник, пока наша звезда сияет. Тысячи джоуль тепла устремляются в нашем направлении.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889844"/>
            <a:ext cx="90011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     Энергия солнца.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Солнечная энергия используется обычно для отопления, приготовления пищи, производства электроэнергии, и даже в опреснении морской воды. Солнечные лучи захватываются солнечными установками и солнечный свет преобразуется в электричество, тепло.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12345\Downloads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00372"/>
            <a:ext cx="7393001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42918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                               Плюсы.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Солнечная энергия является возобновляемым ресурсом.  До тех пор, пока солнце существует его энергия будет достигать Земли.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Солнечная энергетика не загрязняет  ни воды, ни воздуха, потому что нет никакой химической реакции, в результате сжигания топлива.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Солнечная энергия может использоваться очень эффективно для практических применений, таких как отопление и освещение.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                             Минусы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Солнечная энергия не производит энергию, если Солнце не светит.  Ночные и пасмурные дни серьезно ограничат количество произведенной энергии.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Солнечные электростанции могут быть очень дорогими.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Вывод.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Альтернативные источники энергии, такие как солнечная энергия и ветер могут помочь снизить расходы на электроэнергию.  Читайте о существующих альтернативных энергетических технологиях, а также о том, что будущие источники энергии помогут вам эффективно содержать дом 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Альтернативные или возобновляемые источники энергии показывают значительные перспективы в снижении количества токсинов, которые являются побочными продуктами использования энергии.  Они не только защищают от вредных побочных продуктов, но с использованием альтернативных источников энергии сохраняются многие природные ресурсы, которые мы в настоящее время используем в качестве источников энергии.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430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     Ветроэнергетика.</vt:lpstr>
      <vt:lpstr>Слайд 3</vt:lpstr>
      <vt:lpstr>Слайд 4</vt:lpstr>
      <vt:lpstr>Слайд 5</vt:lpstr>
      <vt:lpstr>Слайд 6</vt:lpstr>
      <vt:lpstr>Слайд 7</vt:lpstr>
      <vt:lpstr>Вывод.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12345</cp:lastModifiedBy>
  <cp:revision>91</cp:revision>
  <dcterms:created xsi:type="dcterms:W3CDTF">2012-03-22T17:17:58Z</dcterms:created>
  <dcterms:modified xsi:type="dcterms:W3CDTF">2020-03-18T19:29:26Z</dcterms:modified>
</cp:coreProperties>
</file>