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6" r:id="rId3"/>
    <p:sldId id="259" r:id="rId4"/>
    <p:sldId id="258" r:id="rId5"/>
    <p:sldId id="260" r:id="rId6"/>
    <p:sldId id="264" r:id="rId7"/>
    <p:sldId id="261" r:id="rId8"/>
    <p:sldId id="287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CC0000"/>
    <a:srgbClr val="FF5050"/>
    <a:srgbClr val="0000CC"/>
    <a:srgbClr val="FF0066"/>
    <a:srgbClr val="FF33CC"/>
    <a:srgbClr val="FFFF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1C66A-820A-4773-B3F7-BCFFB1376E05}" type="datetimeFigureOut">
              <a:rPr lang="ru-RU" smtClean="0"/>
              <a:pPr/>
              <a:t>18.03.2020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053F7-C018-4AA1-80BC-EDC00C3618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1C66A-820A-4773-B3F7-BCFFB1376E05}" type="datetimeFigureOut">
              <a:rPr lang="ru-RU" smtClean="0"/>
              <a:pPr/>
              <a:t>18.03.2020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053F7-C018-4AA1-80BC-EDC00C3618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1C66A-820A-4773-B3F7-BCFFB1376E05}" type="datetimeFigureOut">
              <a:rPr lang="ru-RU" smtClean="0"/>
              <a:pPr/>
              <a:t>18.03.2020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053F7-C018-4AA1-80BC-EDC00C3618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1C66A-820A-4773-B3F7-BCFFB1376E05}" type="datetimeFigureOut">
              <a:rPr lang="ru-RU" smtClean="0"/>
              <a:pPr/>
              <a:t>18.03.2020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053F7-C018-4AA1-80BC-EDC00C3618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1C66A-820A-4773-B3F7-BCFFB1376E05}" type="datetimeFigureOut">
              <a:rPr lang="ru-RU" smtClean="0"/>
              <a:pPr/>
              <a:t>18.03.2020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053F7-C018-4AA1-80BC-EDC00C3618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1C66A-820A-4773-B3F7-BCFFB1376E05}" type="datetimeFigureOut">
              <a:rPr lang="ru-RU" smtClean="0"/>
              <a:pPr/>
              <a:t>18.03.2020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053F7-C018-4AA1-80BC-EDC00C3618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1C66A-820A-4773-B3F7-BCFFB1376E05}" type="datetimeFigureOut">
              <a:rPr lang="ru-RU" smtClean="0"/>
              <a:pPr/>
              <a:t>18.03.2020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053F7-C018-4AA1-80BC-EDC00C3618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1C66A-820A-4773-B3F7-BCFFB1376E05}" type="datetimeFigureOut">
              <a:rPr lang="ru-RU" smtClean="0"/>
              <a:pPr/>
              <a:t>18.03.2020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053F7-C018-4AA1-80BC-EDC00C3618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1C66A-820A-4773-B3F7-BCFFB1376E05}" type="datetimeFigureOut">
              <a:rPr lang="ru-RU" smtClean="0"/>
              <a:pPr/>
              <a:t>18.03.2020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053F7-C018-4AA1-80BC-EDC00C3618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1C66A-820A-4773-B3F7-BCFFB1376E05}" type="datetimeFigureOut">
              <a:rPr lang="ru-RU" smtClean="0"/>
              <a:pPr/>
              <a:t>18.03.2020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053F7-C018-4AA1-80BC-EDC00C3618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1C66A-820A-4773-B3F7-BCFFB1376E05}" type="datetimeFigureOut">
              <a:rPr lang="ru-RU" smtClean="0"/>
              <a:pPr/>
              <a:t>18.03.2020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DD053F7-C018-4AA1-80BC-EDC00C3618B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121C66A-820A-4773-B3F7-BCFFB1376E05}" type="datetimeFigureOut">
              <a:rPr lang="ru-RU" smtClean="0"/>
              <a:pPr/>
              <a:t>18.03.2020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DD053F7-C018-4AA1-80BC-EDC00C3618B7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825600"/>
            </a:gs>
            <a:gs pos="13000">
              <a:srgbClr val="FFA800"/>
            </a:gs>
            <a:gs pos="28000">
              <a:srgbClr val="825600"/>
            </a:gs>
            <a:gs pos="42999">
              <a:srgbClr val="FFA800"/>
            </a:gs>
            <a:gs pos="58000">
              <a:srgbClr val="825600"/>
            </a:gs>
            <a:gs pos="72000">
              <a:srgbClr val="FFA800"/>
            </a:gs>
            <a:gs pos="87000">
              <a:srgbClr val="825600"/>
            </a:gs>
            <a:gs pos="100000">
              <a:srgbClr val="FFA80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endParaRPr lang="ru-RU" dirty="0" smtClean="0">
              <a:solidFill>
                <a:srgbClr val="0070C0"/>
              </a:solidFill>
            </a:endParaRPr>
          </a:p>
          <a:p>
            <a:endParaRPr lang="ru-RU" sz="3600" b="1" dirty="0" smtClean="0"/>
          </a:p>
          <a:p>
            <a:pPr algn="ctr"/>
            <a:r>
              <a:rPr lang="ru-RU" sz="4000" b="1" dirty="0" smtClean="0">
                <a:solidFill>
                  <a:schemeClr val="bg1"/>
                </a:solidFill>
              </a:rPr>
              <a:t>«Альтернативные источники </a:t>
            </a:r>
          </a:p>
          <a:p>
            <a:pPr algn="ctr"/>
            <a:r>
              <a:rPr lang="ru-RU" sz="4000" b="1" dirty="0" smtClean="0">
                <a:solidFill>
                  <a:schemeClr val="bg1"/>
                </a:solidFill>
              </a:rPr>
              <a:t>энергии» .</a:t>
            </a:r>
          </a:p>
          <a:p>
            <a:pPr algn="ctr"/>
            <a:endParaRPr lang="ru-RU" sz="2800" b="1" dirty="0" smtClean="0"/>
          </a:p>
          <a:p>
            <a:pPr algn="ctr"/>
            <a:endParaRPr lang="ru-RU" sz="2400" b="1" dirty="0" smtClean="0"/>
          </a:p>
          <a:p>
            <a:pPr algn="ctr"/>
            <a:r>
              <a:rPr lang="ru-RU" sz="2400" b="1" dirty="0" smtClean="0"/>
              <a:t>Выполнил:</a:t>
            </a:r>
          </a:p>
          <a:p>
            <a:pPr algn="ctr"/>
            <a:r>
              <a:rPr lang="ru-RU" sz="2400" b="1" dirty="0" smtClean="0"/>
              <a:t> Лаврентьев Артем </a:t>
            </a:r>
          </a:p>
          <a:p>
            <a:pPr algn="ctr"/>
            <a:r>
              <a:rPr lang="ru-RU" sz="2400" b="1" dirty="0" smtClean="0"/>
              <a:t>Группа ЭЭ-6-</a:t>
            </a:r>
            <a:r>
              <a:rPr lang="ru-RU" sz="2800" b="1" dirty="0" smtClean="0"/>
              <a:t>19</a:t>
            </a:r>
            <a:r>
              <a:rPr lang="ru-RU" dirty="0" smtClean="0">
                <a:solidFill>
                  <a:srgbClr val="0070C0"/>
                </a:solidFill>
              </a:rPr>
              <a:t>  </a:t>
            </a:r>
          </a:p>
          <a:p>
            <a:pPr algn="ctr"/>
            <a:endParaRPr lang="ru-RU" dirty="0" smtClean="0">
              <a:solidFill>
                <a:srgbClr val="0070C0"/>
              </a:solidFill>
            </a:endParaRPr>
          </a:p>
          <a:p>
            <a:pPr algn="ctr"/>
            <a:endParaRPr lang="ru-RU" dirty="0" smtClean="0">
              <a:solidFill>
                <a:srgbClr val="0070C0"/>
              </a:solidFill>
            </a:endParaRPr>
          </a:p>
          <a:p>
            <a:pPr algn="ctr"/>
            <a:r>
              <a:rPr lang="ru-RU" dirty="0" smtClean="0">
                <a:solidFill>
                  <a:schemeClr val="bg1"/>
                </a:solidFill>
              </a:rPr>
              <a:t>2020 год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5729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0033CC"/>
                </a:solidFill>
              </a:rPr>
              <a:t/>
            </a:r>
            <a:br>
              <a:rPr lang="ru-RU" dirty="0" smtClean="0">
                <a:solidFill>
                  <a:srgbClr val="0033CC"/>
                </a:solidFill>
              </a:rPr>
            </a:br>
            <a:r>
              <a:rPr lang="ru-RU" dirty="0" smtClean="0">
                <a:solidFill>
                  <a:srgbClr val="0033CC"/>
                </a:solidFill>
              </a:rPr>
              <a:t/>
            </a:r>
            <a:br>
              <a:rPr lang="ru-RU" dirty="0" smtClean="0">
                <a:solidFill>
                  <a:srgbClr val="0033CC"/>
                </a:solidFill>
              </a:rPr>
            </a:br>
            <a:r>
              <a:rPr lang="ru-RU" dirty="0" smtClean="0">
                <a:solidFill>
                  <a:srgbClr val="0033CC"/>
                </a:solidFill>
              </a:rPr>
              <a:t/>
            </a:r>
            <a:br>
              <a:rPr lang="ru-RU" dirty="0" smtClean="0">
                <a:solidFill>
                  <a:srgbClr val="0033CC"/>
                </a:solidFill>
              </a:rPr>
            </a:br>
            <a:r>
              <a:rPr lang="ru-RU" dirty="0" smtClean="0">
                <a:solidFill>
                  <a:srgbClr val="0033CC"/>
                </a:solidFill>
              </a:rPr>
              <a:t/>
            </a:r>
            <a:br>
              <a:rPr lang="ru-RU" dirty="0" smtClean="0">
                <a:solidFill>
                  <a:srgbClr val="0033CC"/>
                </a:solidFill>
              </a:rPr>
            </a:br>
            <a:r>
              <a:rPr lang="ru-RU" dirty="0" smtClean="0">
                <a:solidFill>
                  <a:srgbClr val="0033CC"/>
                </a:solidFill>
              </a:rPr>
              <a:t/>
            </a:r>
            <a:br>
              <a:rPr lang="ru-RU" dirty="0" smtClean="0">
                <a:solidFill>
                  <a:srgbClr val="0033CC"/>
                </a:solidFill>
              </a:rPr>
            </a:br>
            <a:r>
              <a:rPr lang="ru-RU" sz="4400" dirty="0" smtClean="0">
                <a:solidFill>
                  <a:schemeClr val="bg1"/>
                </a:solidFill>
                <a:latin typeface="+mn-lt"/>
              </a:rPr>
              <a:t>Ветроэнергетика.</a:t>
            </a:r>
            <a:endParaRPr lang="ru-RU" sz="4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28596" y="1928802"/>
            <a:ext cx="8429684" cy="1015663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</a:rPr>
              <a:t>Ветроэнергетика - отрасль энергетики, специализирующаяся на использовании энергии ветра — кинетической энергии воздушных масс в атмосфере.</a:t>
            </a:r>
            <a:endParaRPr lang="ru-RU" sz="2000" dirty="0">
              <a:solidFill>
                <a:schemeClr val="bg1"/>
              </a:solidFill>
            </a:endParaRPr>
          </a:p>
        </p:txBody>
      </p:sp>
      <p:pic>
        <p:nvPicPr>
          <p:cNvPr id="1028" name="Picture 4" descr="C:\Users\12345\Downloads\800px-Cuxhaven_offshore_wirdkraftanlagen_0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3214686"/>
            <a:ext cx="7620001" cy="29257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428604"/>
            <a:ext cx="9144000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000" b="1" dirty="0" smtClean="0">
              <a:solidFill>
                <a:srgbClr val="FF0000"/>
              </a:solidFill>
            </a:endParaRPr>
          </a:p>
          <a:p>
            <a:r>
              <a:rPr lang="ru-RU" sz="2000" b="1" dirty="0" smtClean="0">
                <a:solidFill>
                  <a:srgbClr val="FF0000"/>
                </a:solidFill>
              </a:rPr>
              <a:t>                         Энергия ветра. </a:t>
            </a:r>
          </a:p>
          <a:p>
            <a:r>
              <a:rPr lang="ru-RU" sz="1600" dirty="0" smtClean="0">
                <a:solidFill>
                  <a:srgbClr val="0033CC"/>
                </a:solidFill>
              </a:rPr>
              <a:t> </a:t>
            </a:r>
          </a:p>
          <a:p>
            <a:r>
              <a:rPr lang="ru-RU" sz="1600" dirty="0" smtClean="0">
                <a:solidFill>
                  <a:schemeClr val="bg1"/>
                </a:solidFill>
              </a:rPr>
              <a:t>Энергия ветра использует силу ветра для приведения в движение лопасти ветровых турбин.  Вращения лопаток турбины преобразуется в электрический ток с помощью электрического генератора.  В старой мельнице, энергия ветра была использована, чтобы включить механические машины, чтобы выполнять физическую работу, например, дробление зерна. Теперь, электрические токи, запряженных крупномасштабных ветровых электростанций используют в национальных электрических сетях, а также небольшие отдельные турбины, используют для обеспечения электроэнергией отдаленных местностей или индивидуального дома.</a:t>
            </a:r>
            <a:endParaRPr lang="ru-RU" sz="1600" dirty="0">
              <a:solidFill>
                <a:schemeClr val="bg1"/>
              </a:solidFill>
            </a:endParaRPr>
          </a:p>
        </p:txBody>
      </p:sp>
      <p:pic>
        <p:nvPicPr>
          <p:cNvPr id="1027" name="Picture 3" descr="C:\Users\12345\Downloads\8bf161d77aa3ba845a4ef1d6e569490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3429000"/>
            <a:ext cx="7772400" cy="30003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357166"/>
            <a:ext cx="885828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33CC"/>
                </a:solidFill>
              </a:rPr>
              <a:t>                                              </a:t>
            </a:r>
            <a:r>
              <a:rPr lang="ru-RU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Плюсы.</a:t>
            </a:r>
          </a:p>
          <a:p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Энергия ветра не производит никакого загрязнения окружающей среды,</a:t>
            </a:r>
          </a:p>
          <a:p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так как ветер является возобновляемым источником энергии .</a:t>
            </a:r>
          </a:p>
          <a:p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Ветровые электростанции могут быть построены от берега. </a:t>
            </a:r>
          </a:p>
          <a:p>
            <a:r>
              <a:rPr lang="ru-RU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                                   </a:t>
            </a:r>
          </a:p>
          <a:p>
            <a:r>
              <a:rPr lang="ru-RU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                                     Минусы. </a:t>
            </a:r>
          </a:p>
          <a:p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Энергия ветра является прерывистой. Если скорость ветра уменьшается движение турбины замедляется и энергии вырабатывается меньше.</a:t>
            </a:r>
          </a:p>
          <a:p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Большие ветровые электростанции могут иметь негативное влияние на декорации.</a:t>
            </a:r>
            <a:endParaRPr lang="ru-RU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286000" y="31058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643042" y="571480"/>
            <a:ext cx="61696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 smtClean="0">
                <a:solidFill>
                  <a:schemeClr val="bg2">
                    <a:lumMod val="25000"/>
                  </a:schemeClr>
                </a:solidFill>
              </a:rPr>
              <a:t>Гелиоэнергетика. </a:t>
            </a:r>
            <a:endParaRPr lang="ru-RU" sz="40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 rot="10800000" flipV="1">
            <a:off x="428596" y="2280628"/>
            <a:ext cx="850112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Гелиоэнергетика – энергия солнца, это практически бесконечный источник, пока наша звезда сияет. Тысячи джоуль тепла устремляются в нашем направлении. 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2844" y="889844"/>
            <a:ext cx="9001156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</a:rPr>
              <a:t>                            Энергия солнца.</a:t>
            </a:r>
          </a:p>
          <a:p>
            <a:endParaRPr lang="ru-RU" dirty="0" smtClean="0">
              <a:solidFill>
                <a:srgbClr val="C00000"/>
              </a:solidFill>
            </a:endParaRPr>
          </a:p>
          <a:p>
            <a:r>
              <a:rPr lang="ru-RU" dirty="0" smtClean="0">
                <a:solidFill>
                  <a:srgbClr val="C00000"/>
                </a:solidFill>
              </a:rPr>
              <a:t>Солнечная энергия используется обычно для отопления, приготовления пищи, производства электроэнергии, и даже в опреснении морской воды. Солнечные лучи захватываются солнечными установками и солнечный свет преобразуется в электричество, тепло.</a:t>
            </a:r>
            <a:endParaRPr lang="ru-RU" i="1" dirty="0">
              <a:solidFill>
                <a:srgbClr val="C00000"/>
              </a:solidFill>
            </a:endParaRPr>
          </a:p>
        </p:txBody>
      </p:sp>
      <p:pic>
        <p:nvPicPr>
          <p:cNvPr id="2050" name="Picture 2" descr="C:\Users\12345\Downloads\Без названия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3000372"/>
            <a:ext cx="7393001" cy="32147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642918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                                    Плюсы.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Солнечная энергия является возобновляемым ресурсом.  До тех пор, пока солнце существует его энергия будет достигать Земли. 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 Солнечная энергетика не загрязняет  ни воды, ни воздуха, потому что нет никакой химической реакции, в результате сжигания топлива. 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 Солнечная энергия может использоваться очень эффективно для практических применений, таких как отопление и освещение. </a:t>
            </a:r>
          </a:p>
          <a:p>
            <a:r>
              <a:rPr lang="ru-RU" b="1" dirty="0" smtClean="0">
                <a:solidFill>
                  <a:schemeClr val="bg1"/>
                </a:solidFill>
              </a:rPr>
              <a:t>                                   Минусы 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 Солнечная энергия не производит энергию, если Солнце не светит.  Ночные и пасмурные дни серьезно ограничат количество произведенной энергии. 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 Солнечные электростанции могут быть очень дорогими. 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Вывод.</a:t>
            </a:r>
            <a:endParaRPr lang="ru-RU" dirty="0">
              <a:solidFill>
                <a:schemeClr val="accent5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>
                <a:solidFill>
                  <a:srgbClr val="7030A0"/>
                </a:solidFill>
              </a:rPr>
              <a:t>Альтернативные источники энергии, такие как солнечная энергия и ветер могут помочь снизить расходы на электроэнергию.  Читайте о существующих альтернативных энергетических технологиях, а также о том, что будущие источники энергии помогут вам эффективно содержать дом .</a:t>
            </a:r>
          </a:p>
          <a:p>
            <a:r>
              <a:rPr lang="ru-RU" sz="2000" dirty="0" smtClean="0">
                <a:solidFill>
                  <a:srgbClr val="7030A0"/>
                </a:solidFill>
              </a:rPr>
              <a:t>Альтернативные или возобновляемые источники энергии показывают значительные перспективы в снижении количества токсинов, которые являются побочными продуктами использования энергии.  Они не только защищают от вредных побочных продуктов, но с использованием альтернативных источников энергии сохраняются многие природные ресурсы, которые мы в настоящее время используем в качестве источников энергии.</a:t>
            </a:r>
            <a:endParaRPr lang="ru-RU" sz="20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519</TotalTime>
  <Words>430</Words>
  <Application>Microsoft Office PowerPoint</Application>
  <PresentationFormat>Экран (4:3)</PresentationFormat>
  <Paragraphs>41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Поток</vt:lpstr>
      <vt:lpstr>Слайд 1</vt:lpstr>
      <vt:lpstr>     Ветроэнергетика.</vt:lpstr>
      <vt:lpstr>Слайд 3</vt:lpstr>
      <vt:lpstr>Слайд 4</vt:lpstr>
      <vt:lpstr>Слайд 5</vt:lpstr>
      <vt:lpstr>Слайд 6</vt:lpstr>
      <vt:lpstr>Слайд 7</vt:lpstr>
      <vt:lpstr>Вывод.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Ilya</dc:creator>
  <cp:lastModifiedBy>12345</cp:lastModifiedBy>
  <cp:revision>91</cp:revision>
  <dcterms:created xsi:type="dcterms:W3CDTF">2012-03-22T17:17:58Z</dcterms:created>
  <dcterms:modified xsi:type="dcterms:W3CDTF">2020-03-18T19:29:26Z</dcterms:modified>
</cp:coreProperties>
</file>