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0" r:id="rId4"/>
    <p:sldId id="261" r:id="rId5"/>
    <p:sldId id="262" r:id="rId6"/>
    <p:sldId id="263" r:id="rId7"/>
    <p:sldId id="264"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6897" autoAdjust="0"/>
    <p:restoredTop sz="94713" autoAdjust="0"/>
  </p:normalViewPr>
  <p:slideViewPr>
    <p:cSldViewPr>
      <p:cViewPr varScale="1">
        <p:scale>
          <a:sx n="106" d="100"/>
          <a:sy n="106" d="100"/>
        </p:scale>
        <p:origin x="-215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19.03.2020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5" name="Содержимое 4"/>
          <p:cNvSpPr>
            <a:spLocks noGrp="1"/>
          </p:cNvSpPr>
          <p:nvPr>
            <p:ph idx="1"/>
          </p:nvPr>
        </p:nvSpPr>
        <p:spPr>
          <a:xfrm>
            <a:off x="457200" y="5929330"/>
            <a:ext cx="8115328" cy="544622"/>
          </a:xfrm>
        </p:spPr>
        <p:txBody>
          <a:bodyPr/>
          <a:lstStyle/>
          <a:p>
            <a:r>
              <a:rPr lang="en-US" dirty="0" smtClean="0"/>
              <a:t>Performed by : </a:t>
            </a:r>
            <a:r>
              <a:rPr lang="en-US" dirty="0" err="1" smtClean="0"/>
              <a:t>Nigmatullina</a:t>
            </a:r>
            <a:r>
              <a:rPr lang="en-US" dirty="0" smtClean="0"/>
              <a:t> </a:t>
            </a:r>
            <a:r>
              <a:rPr lang="en-US" dirty="0" err="1" smtClean="0"/>
              <a:t>Vasilya</a:t>
            </a:r>
            <a:r>
              <a:rPr lang="en-US" dirty="0" smtClean="0"/>
              <a:t> </a:t>
            </a:r>
            <a:r>
              <a:rPr lang="ru-RU" dirty="0" smtClean="0"/>
              <a:t> </a:t>
            </a:r>
            <a:r>
              <a:rPr lang="en-US" dirty="0" smtClean="0"/>
              <a:t>gr.</a:t>
            </a:r>
            <a:r>
              <a:rPr lang="ru-RU" dirty="0" smtClean="0"/>
              <a:t>ЭЭ</a:t>
            </a:r>
            <a:r>
              <a:rPr lang="en-US" dirty="0" smtClean="0"/>
              <a:t>-6-19</a:t>
            </a:r>
            <a:endParaRPr lang="ru-RU" dirty="0"/>
          </a:p>
        </p:txBody>
      </p:sp>
      <p:pic>
        <p:nvPicPr>
          <p:cNvPr id="6" name="Содержимое 3" descr="дддддддддд.jpg"/>
          <p:cNvPicPr>
            <a:picLocks noChangeAspect="1"/>
          </p:cNvPicPr>
          <p:nvPr/>
        </p:nvPicPr>
        <p:blipFill>
          <a:blip r:embed="rId2"/>
          <a:stretch>
            <a:fillRect/>
          </a:stretch>
        </p:blipFill>
        <p:spPr>
          <a:xfrm>
            <a:off x="714348" y="1071546"/>
            <a:ext cx="7643866" cy="4786346"/>
          </a:xfrm>
          <a:prstGeom prst="rect">
            <a:avLst/>
          </a:prstGeom>
        </p:spPr>
      </p:pic>
      <p:sp>
        <p:nvSpPr>
          <p:cNvPr id="7" name="Прямоугольник 6"/>
          <p:cNvSpPr/>
          <p:nvPr/>
        </p:nvSpPr>
        <p:spPr>
          <a:xfrm>
            <a:off x="714348" y="214290"/>
            <a:ext cx="7286676" cy="707886"/>
          </a:xfrm>
          <a:prstGeom prst="rect">
            <a:avLst/>
          </a:prstGeom>
        </p:spPr>
        <p:txBody>
          <a:bodyPr wrap="square">
            <a:spAutoFit/>
          </a:bodyPr>
          <a:lstStyle/>
          <a:p>
            <a:pPr algn="ctr"/>
            <a:r>
              <a:rPr lang="en-US" sz="4000" dirty="0" smtClean="0">
                <a:latin typeface="Times New Roman" pitchFamily="18" charset="0"/>
                <a:cs typeface="Times New Roman" pitchFamily="18" charset="0"/>
              </a:rPr>
              <a:t>Alternative energy source</a:t>
            </a:r>
            <a:endParaRPr lang="ru-RU"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вал 4"/>
          <p:cNvSpPr/>
          <p:nvPr/>
        </p:nvSpPr>
        <p:spPr>
          <a:xfrm>
            <a:off x="285720" y="2214554"/>
            <a:ext cx="2857520" cy="114300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33CC"/>
                </a:solidFill>
              </a:rPr>
              <a:t>Wind energy</a:t>
            </a:r>
            <a:endParaRPr lang="ru-RU" dirty="0" smtClean="0">
              <a:solidFill>
                <a:srgbClr val="0033CC"/>
              </a:solidFill>
            </a:endParaRPr>
          </a:p>
        </p:txBody>
      </p:sp>
      <p:sp>
        <p:nvSpPr>
          <p:cNvPr id="6" name="Овал 5"/>
          <p:cNvSpPr/>
          <p:nvPr/>
        </p:nvSpPr>
        <p:spPr>
          <a:xfrm>
            <a:off x="3214678" y="3214686"/>
            <a:ext cx="2857520" cy="114300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33CC"/>
                </a:solidFill>
              </a:rPr>
              <a:t>Geothermal energy</a:t>
            </a:r>
            <a:endParaRPr lang="ru-RU" dirty="0" smtClean="0">
              <a:solidFill>
                <a:srgbClr val="0033CC"/>
              </a:solidFill>
            </a:endParaRPr>
          </a:p>
        </p:txBody>
      </p:sp>
      <p:sp>
        <p:nvSpPr>
          <p:cNvPr id="7" name="Овал 6"/>
          <p:cNvSpPr/>
          <p:nvPr/>
        </p:nvSpPr>
        <p:spPr>
          <a:xfrm>
            <a:off x="214282" y="4286256"/>
            <a:ext cx="2857520" cy="114300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33CC"/>
                </a:solidFill>
              </a:rPr>
              <a:t>Solar power</a:t>
            </a:r>
            <a:endParaRPr lang="ru-RU" dirty="0">
              <a:solidFill>
                <a:srgbClr val="0033CC"/>
              </a:solidFill>
            </a:endParaRPr>
          </a:p>
        </p:txBody>
      </p:sp>
      <p:sp>
        <p:nvSpPr>
          <p:cNvPr id="8" name="Овал 7"/>
          <p:cNvSpPr/>
          <p:nvPr/>
        </p:nvSpPr>
        <p:spPr>
          <a:xfrm>
            <a:off x="6143636" y="4500570"/>
            <a:ext cx="2857520" cy="114300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33CC"/>
                </a:solidFill>
              </a:rPr>
              <a:t>Bioenergetics</a:t>
            </a:r>
            <a:endParaRPr lang="ru-RU" dirty="0" smtClean="0">
              <a:solidFill>
                <a:srgbClr val="0033CC"/>
              </a:solidFill>
            </a:endParaRPr>
          </a:p>
        </p:txBody>
      </p:sp>
      <p:sp>
        <p:nvSpPr>
          <p:cNvPr id="9" name="Овал 8"/>
          <p:cNvSpPr/>
          <p:nvPr/>
        </p:nvSpPr>
        <p:spPr>
          <a:xfrm>
            <a:off x="6000760" y="2285992"/>
            <a:ext cx="2857520" cy="114300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33CC"/>
                </a:solidFill>
              </a:rPr>
              <a:t>Hydropower</a:t>
            </a:r>
            <a:endParaRPr lang="ru-RU" dirty="0">
              <a:solidFill>
                <a:srgbClr val="0033CC"/>
              </a:solidFill>
            </a:endParaRPr>
          </a:p>
        </p:txBody>
      </p:sp>
      <p:sp>
        <p:nvSpPr>
          <p:cNvPr id="12" name="Овал 11"/>
          <p:cNvSpPr/>
          <p:nvPr/>
        </p:nvSpPr>
        <p:spPr>
          <a:xfrm>
            <a:off x="3071802" y="5429264"/>
            <a:ext cx="2857520" cy="114300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33CC"/>
                </a:solidFill>
              </a:rPr>
              <a:t>Hydrogen energy</a:t>
            </a:r>
            <a:endParaRPr lang="ru-RU" dirty="0" smtClean="0">
              <a:solidFill>
                <a:srgbClr val="0033CC"/>
              </a:solidFill>
            </a:endParaRPr>
          </a:p>
        </p:txBody>
      </p:sp>
      <p:sp>
        <p:nvSpPr>
          <p:cNvPr id="11" name="Прямоугольник 10"/>
          <p:cNvSpPr/>
          <p:nvPr/>
        </p:nvSpPr>
        <p:spPr>
          <a:xfrm>
            <a:off x="1428728" y="1357298"/>
            <a:ext cx="6000792" cy="523220"/>
          </a:xfrm>
          <a:prstGeom prst="rect">
            <a:avLst/>
          </a:prstGeom>
        </p:spPr>
        <p:txBody>
          <a:bodyPr wrap="square">
            <a:spAutoFit/>
          </a:bodyPr>
          <a:lstStyle/>
          <a:p>
            <a:pPr algn="ctr"/>
            <a:r>
              <a:rPr lang="ru-RU" sz="2800" dirty="0" smtClean="0">
                <a:solidFill>
                  <a:srgbClr val="FF0000"/>
                </a:solidFill>
              </a:rPr>
              <a:t>    </a:t>
            </a:r>
            <a:r>
              <a:rPr lang="en-US" sz="2800" dirty="0" smtClean="0">
                <a:solidFill>
                  <a:srgbClr val="FF0000"/>
                </a:solidFill>
              </a:rPr>
              <a:t>Alternative energy sources</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r>
              <a:rPr lang="en-US" sz="4400" dirty="0" smtClean="0">
                <a:solidFill>
                  <a:srgbClr val="FF0000"/>
                </a:solidFill>
                <a:latin typeface="Times New Roman" pitchFamily="18" charset="0"/>
                <a:cs typeface="Times New Roman" pitchFamily="18" charset="0"/>
              </a:rPr>
              <a:t>Wind energy</a:t>
            </a:r>
            <a:endParaRPr lang="ru-RU" sz="4400" dirty="0">
              <a:solidFill>
                <a:srgbClr val="FF0000"/>
              </a:solidFill>
              <a:latin typeface="Times New Roman" pitchFamily="18" charset="0"/>
              <a:cs typeface="Times New Roman" pitchFamily="18" charset="0"/>
            </a:endParaRPr>
          </a:p>
        </p:txBody>
      </p:sp>
      <p:sp>
        <p:nvSpPr>
          <p:cNvPr id="4" name="Текст 3"/>
          <p:cNvSpPr>
            <a:spLocks noGrp="1"/>
          </p:cNvSpPr>
          <p:nvPr>
            <p:ph type="body" sz="half" idx="3"/>
          </p:nvPr>
        </p:nvSpPr>
        <p:spPr/>
        <p:txBody>
          <a:bodyPr>
            <a:noAutofit/>
          </a:bodyPr>
          <a:lstStyle/>
          <a:p>
            <a:r>
              <a:rPr lang="en-US" sz="4400" dirty="0" smtClean="0">
                <a:solidFill>
                  <a:srgbClr val="FF0000"/>
                </a:solidFill>
                <a:latin typeface="Times New Roman" pitchFamily="18" charset="0"/>
                <a:cs typeface="Times New Roman" pitchFamily="18" charset="0"/>
              </a:rPr>
              <a:t>Solar power</a:t>
            </a:r>
            <a:endParaRPr lang="ru-RU" sz="4400" dirty="0">
              <a:solidFill>
                <a:srgbClr val="FF0000"/>
              </a:solidFill>
              <a:latin typeface="Times New Roman" pitchFamily="18" charset="0"/>
              <a:cs typeface="Times New Roman" pitchFamily="18" charset="0"/>
            </a:endParaRPr>
          </a:p>
        </p:txBody>
      </p:sp>
      <p:sp>
        <p:nvSpPr>
          <p:cNvPr id="6" name="Содержимое 5"/>
          <p:cNvSpPr>
            <a:spLocks noGrp="1"/>
          </p:cNvSpPr>
          <p:nvPr>
            <p:ph sz="quarter" idx="4"/>
          </p:nvPr>
        </p:nvSpPr>
        <p:spPr/>
        <p:txBody>
          <a:bodyPr>
            <a:normAutofit/>
          </a:bodyPr>
          <a:lstStyle/>
          <a:p>
            <a:r>
              <a:rPr lang="en-US" sz="1800" dirty="0" smtClean="0">
                <a:latin typeface="Times New Roman" pitchFamily="18" charset="0"/>
                <a:cs typeface="Times New Roman" pitchFamily="18" charset="0"/>
              </a:rPr>
              <a:t>Solar energy is the energy of the sun , it is an almost infinite source while our star is shining. Thousands of joules of heat are streaming in our direction. Solar energy is usually used for heating, cooking, electricity generation, and even in the desalination of seawater. The sun's rays are captured by solar installations and the sunlight is converted into electricity, heat.</a:t>
            </a:r>
            <a:endParaRPr lang="ru-RU" sz="1800" dirty="0">
              <a:latin typeface="Times New Roman" pitchFamily="18" charset="0"/>
              <a:cs typeface="Times New Roman" pitchFamily="18" charset="0"/>
            </a:endParaRPr>
          </a:p>
        </p:txBody>
      </p:sp>
      <p:sp>
        <p:nvSpPr>
          <p:cNvPr id="10" name="Содержимое 9"/>
          <p:cNvSpPr>
            <a:spLocks noGrp="1"/>
          </p:cNvSpPr>
          <p:nvPr>
            <p:ph sz="quarter" idx="2"/>
          </p:nvPr>
        </p:nvSpPr>
        <p:spPr/>
        <p:txBody>
          <a:bodyPr>
            <a:normAutofit/>
          </a:bodyPr>
          <a:lstStyle/>
          <a:p>
            <a:r>
              <a:rPr lang="en-US" sz="1800" dirty="0" smtClean="0">
                <a:latin typeface="Times New Roman" pitchFamily="18" charset="0"/>
                <a:cs typeface="Times New Roman" pitchFamily="18" charset="0"/>
              </a:rPr>
              <a:t>Wind power is an energy industry that specializes in the use of wind energy — the kinetic energy of air masses in the atmosphere.</a:t>
            </a:r>
            <a:endParaRPr lang="ru-RU"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Wind power uses the force of the wind to drive the blades of wind turbines. The rotation of the turbine blades is converted to electric current by an electric generator.</a:t>
            </a:r>
            <a:endParaRPr lang="ru-RU" sz="1800" dirty="0" smtClean="0">
              <a:latin typeface="Times New Roman" pitchFamily="18" charset="0"/>
              <a:cs typeface="Times New Roman" pitchFamily="18" charset="0"/>
            </a:endParaRPr>
          </a:p>
          <a:p>
            <a:endParaRPr lang="ru-RU"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r>
              <a:rPr lang="en-US" sz="4400" dirty="0" smtClean="0">
                <a:solidFill>
                  <a:srgbClr val="FF0000"/>
                </a:solidFill>
                <a:latin typeface="Times New Roman" pitchFamily="18" charset="0"/>
                <a:cs typeface="Times New Roman" pitchFamily="18" charset="0"/>
              </a:rPr>
              <a:t>Hydropower</a:t>
            </a:r>
            <a:endParaRPr lang="ru-RU" sz="4400" dirty="0">
              <a:solidFill>
                <a:srgbClr val="FF0000"/>
              </a:solidFill>
              <a:latin typeface="Times New Roman" pitchFamily="18" charset="0"/>
              <a:cs typeface="Times New Roman" pitchFamily="18" charset="0"/>
            </a:endParaRPr>
          </a:p>
        </p:txBody>
      </p:sp>
      <p:sp>
        <p:nvSpPr>
          <p:cNvPr id="4" name="Текст 3"/>
          <p:cNvSpPr>
            <a:spLocks noGrp="1"/>
          </p:cNvSpPr>
          <p:nvPr>
            <p:ph type="body" sz="half" idx="3"/>
          </p:nvPr>
        </p:nvSpPr>
        <p:spPr/>
        <p:txBody>
          <a:bodyPr>
            <a:normAutofit fontScale="25000" lnSpcReduction="20000"/>
          </a:bodyPr>
          <a:lstStyle/>
          <a:p>
            <a:endParaRPr lang="ru-RU" sz="4400" dirty="0" smtClean="0">
              <a:solidFill>
                <a:srgbClr val="0033CC"/>
              </a:solidFill>
              <a:latin typeface="Times New Roman" pitchFamily="18" charset="0"/>
              <a:cs typeface="Times New Roman" pitchFamily="18" charset="0"/>
            </a:endParaRPr>
          </a:p>
          <a:p>
            <a:r>
              <a:rPr lang="en-US" sz="14400" dirty="0" smtClean="0">
                <a:solidFill>
                  <a:srgbClr val="FF0000"/>
                </a:solidFill>
                <a:latin typeface="Times New Roman" pitchFamily="18" charset="0"/>
                <a:cs typeface="Times New Roman" pitchFamily="18" charset="0"/>
              </a:rPr>
              <a:t>Geothermal energy</a:t>
            </a:r>
            <a:endParaRPr lang="ru-RU" sz="14400" dirty="0" smtClean="0">
              <a:solidFill>
                <a:srgbClr val="FF0000"/>
              </a:solidFill>
              <a:latin typeface="Times New Roman" pitchFamily="18" charset="0"/>
              <a:cs typeface="Times New Roman" pitchFamily="18" charset="0"/>
            </a:endParaRPr>
          </a:p>
          <a:p>
            <a:endParaRPr lang="ru-RU" dirty="0"/>
          </a:p>
        </p:txBody>
      </p:sp>
      <p:sp>
        <p:nvSpPr>
          <p:cNvPr id="5" name="Содержимое 4"/>
          <p:cNvSpPr>
            <a:spLocks noGrp="1"/>
          </p:cNvSpPr>
          <p:nvPr>
            <p:ph sz="quarter" idx="2"/>
          </p:nvPr>
        </p:nvSpPr>
        <p:spPr/>
        <p:txBody>
          <a:bodyPr>
            <a:normAutofit/>
          </a:bodyPr>
          <a:lstStyle/>
          <a:p>
            <a:r>
              <a:rPr lang="en-US" sz="1800" dirty="0" smtClean="0">
                <a:latin typeface="Times New Roman" pitchFamily="18" charset="0"/>
                <a:cs typeface="Times New Roman" pitchFamily="18" charset="0"/>
              </a:rPr>
              <a:t>Hydro-energy – the energy of falling water , and ways to convert it into electricity.</a:t>
            </a:r>
            <a:r>
              <a:rPr lang="ru-RU"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Generating electricity from moving water is one of the cleanest and most affordable renewable energy sources. This is a good viable option if you live on a river with a fairly steady stream.</a:t>
            </a:r>
            <a:endParaRPr lang="ru-RU" sz="1800" dirty="0" smtClean="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
        <p:nvSpPr>
          <p:cNvPr id="6" name="Содержимое 5"/>
          <p:cNvSpPr>
            <a:spLocks noGrp="1"/>
          </p:cNvSpPr>
          <p:nvPr>
            <p:ph sz="quarter" idx="4"/>
          </p:nvPr>
        </p:nvSpPr>
        <p:spPr/>
        <p:txBody>
          <a:bodyPr>
            <a:normAutofit/>
          </a:bodyPr>
          <a:lstStyle/>
          <a:p>
            <a:r>
              <a:rPr lang="en-US" sz="1800" dirty="0" smtClean="0">
                <a:latin typeface="Times New Roman" pitchFamily="18" charset="0"/>
                <a:cs typeface="Times New Roman" pitchFamily="18" charset="0"/>
              </a:rPr>
              <a:t>Geothermal energy is a branch of energy based on the production of electric and thermal energy at the expense of thermal energy contained in the earth 's interior, at geothermal stations. It is considered renewable energy .</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r>
              <a:rPr lang="en-US" sz="4400" dirty="0" smtClean="0">
                <a:solidFill>
                  <a:srgbClr val="FF0000"/>
                </a:solidFill>
                <a:latin typeface="Times New Roman" pitchFamily="18" charset="0"/>
                <a:cs typeface="Times New Roman" pitchFamily="18" charset="0"/>
              </a:rPr>
              <a:t>Bioenergetics</a:t>
            </a:r>
            <a:endParaRPr lang="ru-RU" sz="4400" dirty="0" smtClean="0">
              <a:solidFill>
                <a:srgbClr val="FF0000"/>
              </a:solidFill>
              <a:latin typeface="Times New Roman" pitchFamily="18" charset="0"/>
              <a:cs typeface="Times New Roman" pitchFamily="18" charset="0"/>
            </a:endParaRPr>
          </a:p>
          <a:p>
            <a:endParaRPr lang="ru-RU" dirty="0"/>
          </a:p>
        </p:txBody>
      </p:sp>
      <p:sp>
        <p:nvSpPr>
          <p:cNvPr id="4" name="Текст 3"/>
          <p:cNvSpPr>
            <a:spLocks noGrp="1"/>
          </p:cNvSpPr>
          <p:nvPr>
            <p:ph type="body" sz="half" idx="3"/>
          </p:nvPr>
        </p:nvSpPr>
        <p:spPr>
          <a:xfrm>
            <a:off x="4645025" y="1500174"/>
            <a:ext cx="4041775" cy="1014427"/>
          </a:xfrm>
        </p:spPr>
        <p:txBody>
          <a:bodyPr>
            <a:noAutofit/>
          </a:bodyPr>
          <a:lstStyle/>
          <a:p>
            <a:r>
              <a:rPr lang="en-US" sz="3600" dirty="0" smtClean="0">
                <a:solidFill>
                  <a:srgbClr val="FF0000"/>
                </a:solidFill>
                <a:latin typeface="Times New Roman" pitchFamily="18" charset="0"/>
                <a:cs typeface="Times New Roman" pitchFamily="18" charset="0"/>
              </a:rPr>
              <a:t>Hydrogen energy</a:t>
            </a:r>
            <a:endParaRPr lang="ru-RU" sz="3600" dirty="0">
              <a:solidFill>
                <a:srgbClr val="FF0000"/>
              </a:solidFill>
              <a:latin typeface="Times New Roman" pitchFamily="18" charset="0"/>
              <a:cs typeface="Times New Roman" pitchFamily="18" charset="0"/>
            </a:endParaRPr>
          </a:p>
        </p:txBody>
      </p:sp>
      <p:sp>
        <p:nvSpPr>
          <p:cNvPr id="5" name="Содержимое 4"/>
          <p:cNvSpPr>
            <a:spLocks noGrp="1"/>
          </p:cNvSpPr>
          <p:nvPr>
            <p:ph sz="quarter" idx="2"/>
          </p:nvPr>
        </p:nvSpPr>
        <p:spPr/>
        <p:txBody>
          <a:bodyPr>
            <a:normAutofit/>
          </a:bodyPr>
          <a:lstStyle/>
          <a:p>
            <a:r>
              <a:rPr lang="en-US" sz="1800" dirty="0" err="1" smtClean="0">
                <a:latin typeface="Times New Roman" pitchFamily="18" charset="0"/>
                <a:cs typeface="Times New Roman" pitchFamily="18" charset="0"/>
              </a:rPr>
              <a:t>Bioenergy</a:t>
            </a:r>
            <a:r>
              <a:rPr lang="en-US" sz="1800" dirty="0" smtClean="0">
                <a:latin typeface="Times New Roman" pitchFamily="18" charset="0"/>
                <a:cs typeface="Times New Roman" pitchFamily="18" charset="0"/>
              </a:rPr>
              <a:t> is an electric power industry based on the use of </a:t>
            </a:r>
            <a:r>
              <a:rPr lang="en-US" sz="1800" dirty="0" err="1" smtClean="0">
                <a:latin typeface="Times New Roman" pitchFamily="18" charset="0"/>
                <a:cs typeface="Times New Roman" pitchFamily="18" charset="0"/>
              </a:rPr>
              <a:t>biofuels</a:t>
            </a:r>
            <a:r>
              <a:rPr lang="en-US" sz="1800" dirty="0" smtClean="0">
                <a:latin typeface="Times New Roman" pitchFamily="18" charset="0"/>
                <a:cs typeface="Times New Roman" pitchFamily="18" charset="0"/>
              </a:rPr>
              <a:t> from various organic substances, mainly organic waste. Organic materials from plants or animals can be used to create energy that can be converted into electricity. Obviously, the process of burning all that 's bad for the environment, but also organic substances burn much cleaner than fossil fuels.</a:t>
            </a:r>
            <a:endParaRPr lang="ru-RU" sz="1800" dirty="0">
              <a:latin typeface="Times New Roman" pitchFamily="18" charset="0"/>
              <a:cs typeface="Times New Roman" pitchFamily="18" charset="0"/>
            </a:endParaRPr>
          </a:p>
        </p:txBody>
      </p:sp>
      <p:sp>
        <p:nvSpPr>
          <p:cNvPr id="6" name="Содержимое 5"/>
          <p:cNvSpPr>
            <a:spLocks noGrp="1"/>
          </p:cNvSpPr>
          <p:nvPr>
            <p:ph sz="quarter" idx="4"/>
          </p:nvPr>
        </p:nvSpPr>
        <p:spPr/>
        <p:txBody>
          <a:bodyPr>
            <a:normAutofit/>
          </a:bodyPr>
          <a:lstStyle/>
          <a:p>
            <a:r>
              <a:rPr lang="en-US" sz="1800" dirty="0" smtClean="0">
                <a:latin typeface="Times New Roman" pitchFamily="18" charset="0"/>
                <a:cs typeface="Times New Roman" pitchFamily="18" charset="0"/>
              </a:rPr>
              <a:t>Hydrogen energy is an actively developing type of energy , energy production and consumption is based on the use of hydrogen, which in turn is formed when water decomposes.</a:t>
            </a:r>
            <a:endParaRPr lang="ru-RU" sz="1800" dirty="0" smtClean="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4000" dirty="0" smtClean="0">
                <a:solidFill>
                  <a:srgbClr val="FF0000"/>
                </a:solidFill>
                <a:latin typeface="Times New Roman" pitchFamily="18" charset="0"/>
                <a:cs typeface="Times New Roman" pitchFamily="18" charset="0"/>
              </a:rPr>
              <a:t>Alternative energy sources in Russia</a:t>
            </a:r>
            <a:endParaRPr lang="ru-RU" sz="4000" dirty="0">
              <a:solidFill>
                <a:srgbClr val="FF0000"/>
              </a:solidFill>
              <a:latin typeface="Times New Roman" pitchFamily="18" charset="0"/>
              <a:cs typeface="Times New Roman" pitchFamily="18" charset="0"/>
            </a:endParaRPr>
          </a:p>
        </p:txBody>
      </p:sp>
      <p:pic>
        <p:nvPicPr>
          <p:cNvPr id="4" name="Содержимое 3" descr="Рисунок-7-Россия.png"/>
          <p:cNvPicPr>
            <a:picLocks noGrp="1" noChangeAspect="1"/>
          </p:cNvPicPr>
          <p:nvPr>
            <p:ph idx="1"/>
          </p:nvPr>
        </p:nvPicPr>
        <p:blipFill>
          <a:blip r:embed="rId2"/>
          <a:stretch>
            <a:fillRect/>
          </a:stretch>
        </p:blipFill>
        <p:spPr>
          <a:xfrm>
            <a:off x="2571736" y="2214554"/>
            <a:ext cx="3767954" cy="449647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solidFill>
                  <a:srgbClr val="FF0000"/>
                </a:solidFill>
                <a:latin typeface="Times New Roman" pitchFamily="18" charset="0"/>
                <a:cs typeface="Times New Roman" pitchFamily="18" charset="0"/>
              </a:rPr>
              <a:t>                      </a:t>
            </a:r>
            <a:r>
              <a:rPr lang="en-US" sz="4000" dirty="0" smtClean="0">
                <a:solidFill>
                  <a:srgbClr val="FF0000"/>
                </a:solidFill>
                <a:latin typeface="Times New Roman" pitchFamily="18" charset="0"/>
                <a:cs typeface="Times New Roman" pitchFamily="18" charset="0"/>
              </a:rPr>
              <a:t>Conclusion</a:t>
            </a:r>
            <a:endParaRPr lang="ru-RU" sz="4000"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en-US" dirty="0" smtClean="0">
                <a:latin typeface="Times New Roman" pitchFamily="18" charset="0"/>
                <a:cs typeface="Times New Roman" pitchFamily="18" charset="0"/>
              </a:rPr>
              <a:t>Alternative energy sources such as solar and wind can help reduce energy costs. Read about existing alternative energy technologies and how future energy sources will help you maintain your home efficiently .Alternative or renewable energy sources show significant promise in reducing the amount of toxins that are byproducts of energy use. Not only do they protect against harmful by-products, but using alternative energy sources saves many of the natural resources that we currently use as energy sources.</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TotalTime>
  <Words>438</Words>
  <PresentationFormat>Экран (4:3)</PresentationFormat>
  <Paragraphs>27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Поток</vt:lpstr>
      <vt:lpstr> </vt:lpstr>
      <vt:lpstr>Слайд 2</vt:lpstr>
      <vt:lpstr>Слайд 3</vt:lpstr>
      <vt:lpstr>Слайд 4</vt:lpstr>
      <vt:lpstr>Слайд 5</vt:lpstr>
      <vt:lpstr>Alternative energy sources in Russia</vt:lpstr>
      <vt:lpstr>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Альтернативные источники энергии </dc:title>
  <dc:creator>1</dc:creator>
  <cp:lastModifiedBy>1</cp:lastModifiedBy>
  <cp:revision>7</cp:revision>
  <dcterms:created xsi:type="dcterms:W3CDTF">2020-03-19T07:24:16Z</dcterms:created>
  <dcterms:modified xsi:type="dcterms:W3CDTF">2020-03-19T08:35:37Z</dcterms:modified>
</cp:coreProperties>
</file>