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0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2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5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852D-7DBA-4338-91DD-0CD42CEEF9B3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7735-6F2A-4152-934E-4888CD2D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7596" y="29029"/>
            <a:ext cx="1131680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Казанский Государственный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Энергетический университет</a:t>
            </a:r>
            <a:endParaRPr lang="ru-RU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907" y="2918787"/>
            <a:ext cx="48633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Алан Тьюринг</a:t>
            </a:r>
            <a:endParaRPr lang="ru-RU" sz="6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11821" y="5213066"/>
            <a:ext cx="11568357" cy="1095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группы ПИ-2-17 Хайруллин Адель</a:t>
            </a:r>
          </a:p>
          <a:p>
            <a:pPr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Проверила: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Максимова А.Б.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12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1416095"/>
            <a:ext cx="5920740" cy="402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Mathison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Turing war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britischer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Mathematiker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Kryptoanalytiker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Informatiker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40"/>
            <a:ext cx="3390900" cy="461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62" y="854075"/>
            <a:ext cx="2238375" cy="2924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2" y="3870325"/>
            <a:ext cx="4797296" cy="26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2341925"/>
            <a:ext cx="5920740" cy="216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wurde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23.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1912 in London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geboren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60" y="107801"/>
            <a:ext cx="5692346" cy="3792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83" y="4028361"/>
            <a:ext cx="4049300" cy="26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1623105"/>
            <a:ext cx="5920740" cy="3607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studiert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King’s College. Das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der University of Cambridge in England.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0" y="153987"/>
            <a:ext cx="5920740" cy="3700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6" y="3900534"/>
            <a:ext cx="3878668" cy="29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9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675435"/>
            <a:ext cx="5920740" cy="550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Zuerst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arbeitet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Britische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dirty="0">
                <a:solidFill>
                  <a:schemeClr val="bg1"/>
                </a:solidFill>
              </a:rPr>
              <a:t>W</a:t>
            </a:r>
            <a:r>
              <a:rPr lang="de-DE" sz="4800" dirty="0" err="1" smtClean="0">
                <a:solidFill>
                  <a:schemeClr val="bg1"/>
                </a:solidFill>
              </a:rPr>
              <a:t>ährend</a:t>
            </a:r>
            <a:r>
              <a:rPr lang="de-DE" sz="4800" dirty="0" smtClean="0">
                <a:solidFill>
                  <a:schemeClr val="bg1"/>
                </a:solidFill>
              </a:rPr>
              <a:t> des Zweiten Weltkriegs Alan Turing war aktiv am Hacken deutscher Chiffren in </a:t>
            </a:r>
            <a:r>
              <a:rPr lang="de-DE" sz="4800" dirty="0" err="1" smtClean="0">
                <a:solidFill>
                  <a:schemeClr val="bg1"/>
                </a:solidFill>
              </a:rPr>
              <a:t>Bletchley</a:t>
            </a:r>
            <a:r>
              <a:rPr lang="de-DE" sz="4800" dirty="0" smtClean="0">
                <a:solidFill>
                  <a:schemeClr val="bg1"/>
                </a:solidFill>
              </a:rPr>
              <a:t> Park beteiligt.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9847"/>
            <a:ext cx="5920740" cy="2795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78" y="142071"/>
            <a:ext cx="477078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639597"/>
            <a:ext cx="5920740" cy="557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 smtClean="0">
                <a:solidFill>
                  <a:schemeClr val="bg1"/>
                </a:solidFill>
              </a:rPr>
              <a:t>Er entwickelte mit seinen Kollegen eine Maschine</a:t>
            </a:r>
            <a:r>
              <a:rPr lang="ru-RU" sz="4800" dirty="0" smtClean="0">
                <a:solidFill>
                  <a:schemeClr val="bg1"/>
                </a:solidFill>
              </a:rPr>
              <a:t>. </a:t>
            </a:r>
            <a:r>
              <a:rPr lang="de-DE" sz="4800" dirty="0" smtClean="0">
                <a:solidFill>
                  <a:schemeClr val="bg1"/>
                </a:solidFill>
              </a:rPr>
              <a:t>Die Maschine entzifferte die deutschen Texte</a:t>
            </a:r>
            <a:r>
              <a:rPr lang="ru-RU" sz="4800" dirty="0" smtClean="0">
                <a:solidFill>
                  <a:schemeClr val="bg1"/>
                </a:solidFill>
              </a:rPr>
              <a:t>. </a:t>
            </a:r>
            <a:r>
              <a:rPr lang="de-DE" sz="4800" dirty="0" smtClean="0">
                <a:solidFill>
                  <a:schemeClr val="bg1"/>
                </a:solidFill>
              </a:rPr>
              <a:t>Das erste Maschine nahm am 18. März 1940 seine Arbeit auf.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6340"/>
            <a:ext cx="5920740" cy="4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2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1678688"/>
            <a:ext cx="5920740" cy="34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de-DE" sz="4800" dirty="0" smtClean="0">
                <a:solidFill>
                  <a:schemeClr val="bg1"/>
                </a:solidFill>
              </a:rPr>
              <a:t>r starb am 7. Juni 1954. Seine Erfindung spielte eine </a:t>
            </a:r>
            <a:r>
              <a:rPr lang="de-DE" sz="4800" dirty="0" err="1" smtClean="0">
                <a:solidFill>
                  <a:schemeClr val="bg1"/>
                </a:solidFill>
              </a:rPr>
              <a:t>gro</a:t>
            </a:r>
            <a:r>
              <a:rPr lang="en-US" sz="4800" dirty="0" err="1" smtClean="0">
                <a:solidFill>
                  <a:schemeClr val="bg1"/>
                </a:solidFill>
              </a:rPr>
              <a:t>ße</a:t>
            </a:r>
            <a:r>
              <a:rPr lang="en-US" sz="4800" dirty="0" smtClean="0">
                <a:solidFill>
                  <a:schemeClr val="bg1"/>
                </a:solidFill>
              </a:rPr>
              <a:t> Rolle in </a:t>
            </a:r>
            <a:r>
              <a:rPr lang="de-DE" sz="4800" dirty="0" smtClean="0">
                <a:solidFill>
                  <a:schemeClr val="bg1"/>
                </a:solidFill>
              </a:rPr>
              <a:t>der modernen Informatik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0761"/>
            <a:ext cx="5910841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5260" y="1047169"/>
            <a:ext cx="5920740" cy="475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 smtClean="0">
                <a:solidFill>
                  <a:schemeClr val="bg1"/>
                </a:solidFill>
              </a:rPr>
              <a:t>Zu Ehren des Wissenschaftlers den Turing Award - die renommierteste Auszeichnung in der Welt auf dem Gebiet der Informatik.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04313"/>
            <a:ext cx="43815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3282316"/>
            <a:ext cx="3333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81"/>
            <a:ext cx="12192000" cy="685561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5429" y="2050469"/>
            <a:ext cx="11661140" cy="3207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de.wikipedia.org/wiki/Alan_Turing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www.google.de/imghp?hl=de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0157" y="0"/>
            <a:ext cx="6651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Список литературы</a:t>
            </a:r>
            <a:endParaRPr lang="ru-RU" sz="6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034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162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 Хайруллин</dc:creator>
  <cp:lastModifiedBy>Адель Хайруллин</cp:lastModifiedBy>
  <cp:revision>12</cp:revision>
  <dcterms:created xsi:type="dcterms:W3CDTF">2018-05-14T18:11:11Z</dcterms:created>
  <dcterms:modified xsi:type="dcterms:W3CDTF">2018-05-15T09:15:44Z</dcterms:modified>
</cp:coreProperties>
</file>