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64" r:id="rId5"/>
    <p:sldId id="265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08702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Постулаты Бора</a:t>
            </a:r>
          </a:p>
          <a:p>
            <a:r>
              <a:rPr lang="ru-RU" dirty="0"/>
              <a:t>Атом водорода</a:t>
            </a:r>
          </a:p>
          <a:p>
            <a:r>
              <a:rPr lang="ru-RU" dirty="0"/>
              <a:t>Спонтанное и вынужденное излучение</a:t>
            </a:r>
          </a:p>
          <a:p>
            <a:r>
              <a:rPr lang="ru-RU" dirty="0"/>
              <a:t>Оптическое усиление в среде с инверсной заселенностью</a:t>
            </a:r>
          </a:p>
          <a:p>
            <a:r>
              <a:rPr lang="ru-RU" dirty="0"/>
              <a:t>Лазеры</a:t>
            </a:r>
          </a:p>
          <a:p>
            <a:r>
              <a:rPr lang="ru-RU" dirty="0"/>
              <a:t>Механический и магнитный моменты электрона в атоме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</a:p>
        </p:txBody>
      </p:sp>
    </p:spTree>
    <p:extLst>
      <p:ext uri="{BB962C8B-B14F-4D97-AF65-F5344CB8AC3E}">
        <p14:creationId xmlns:p14="http://schemas.microsoft.com/office/powerpoint/2010/main" val="10967970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ru-RU" dirty="0"/>
                  <a:t>Атом может находиться только в особенных стационарных, или квантовых, состояниях, каждому из которых отвечает определенная энергия. В стационарном состоянии атом не излучает электромагнитных волн.</a:t>
                </a:r>
              </a:p>
              <a:p>
                <a:r>
                  <a:rPr lang="ru-RU" dirty="0"/>
                  <a:t>Электрон в атоме, не теряя энергии, двигается по определённым дискретным круговым орбитам, для которых момент импульса квантуется.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𝑛h</m:t>
                    </m:r>
                  </m:oMath>
                </a14:m>
                <a:endParaRPr lang="ru-RU" dirty="0"/>
              </a:p>
              <a:p>
                <a:r>
                  <a:rPr lang="ru-RU" dirty="0"/>
                  <a:t>При переходе электрона с орбиты (энергетический уровень) на орбиту излучается или поглощается квант энергии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m:rPr>
                        <m:nor/>
                      </m:rPr>
                      <a:rPr lang="en-US" i="1" dirty="0">
                        <a:latin typeface="Symbol" pitchFamily="18" charset="2"/>
                      </a:rPr>
                      <m:t>n</m:t>
                    </m:r>
                    <m:r>
                      <m:rPr>
                        <m:nor/>
                      </m:rPr>
                      <a:rPr lang="en-US" b="0" i="1" dirty="0" smtClean="0">
                        <a:latin typeface="Symbol" pitchFamily="18" charset="2"/>
                      </a:rPr>
                      <m:t> </m:t>
                    </m:r>
                    <m:r>
                      <m:rPr>
                        <m:nor/>
                      </m:rPr>
                      <a:rPr lang="en-US" b="0" dirty="0" smtClean="0">
                        <a:latin typeface="Symbol" pitchFamily="18" charset="2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ru-RU" dirty="0"/>
                  <a:t>, 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ru-RU" dirty="0"/>
                  <a:t> — энергетические уровни, между которыми осуществляется переход. При переходе с верхнего уровня на нижний энергия излучается, при переходе с нижнего на верхний — поглощается.</a:t>
                </a: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66" t="-2673" r="-16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Постулаты Бора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72816"/>
            <a:ext cx="28575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490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𝑍𝑘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𝑍𝑘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𝑚𝑟</m:t>
                            </m:r>
                          </m:den>
                        </m:f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𝑍𝑘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𝑍𝑘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𝑚𝑣𝑟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𝑍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𝑚𝑟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h𝑛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𝑍𝑘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𝑍𝑘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𝑍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𝑘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≈13,6 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эВ</m:t>
                    </m:r>
                  </m:oMath>
                </a14:m>
                <a:r>
                  <a:rPr lang="ru-RU" dirty="0"/>
                  <a:t> - постоянной Ридберга</a:t>
                </a: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66" b="-15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6997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latin typeface="Symbol" pitchFamily="18" charset="2"/>
                      </a:rPr>
                      <m:t>n</m:t>
                    </m:r>
                    <m:r>
                      <m:rPr>
                        <m:nor/>
                      </m:rPr>
                      <a:rPr lang="ru-RU" b="0" i="1" dirty="0" smtClean="0">
                        <a:latin typeface="Symbol" pitchFamily="18" charset="2"/>
                      </a:rPr>
                      <m:t> </m:t>
                    </m:r>
                    <m:r>
                      <m:rPr>
                        <m:nor/>
                      </m:rPr>
                      <a:rPr lang="ru-RU" b="0" dirty="0" smtClean="0">
                        <a:latin typeface="Symbol" pitchFamily="18" charset="2"/>
                      </a:rPr>
                      <m:t>=</m:t>
                    </m:r>
                    <m:f>
                      <m:fPr>
                        <m:ctrlPr>
                          <a:rPr lang="ru-RU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𝐸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h</m:t>
                        </m:r>
                      </m:den>
                    </m:f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1,097×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Атом водорода</a:t>
            </a:r>
          </a:p>
        </p:txBody>
      </p:sp>
      <p:pic>
        <p:nvPicPr>
          <p:cNvPr id="4100" name="Picture 4" descr="File:Urovni energii atoma vodoro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358" y="980728"/>
            <a:ext cx="6086475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28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100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6938 L 0.00486 0.05666 C 0.00486 0.11286 0.05417 0.18247 0.09445 0.18247 L 0.18403 0.18247 " pathEditMode="relative" rAng="0" ptsTypes="FfFF">
                                      <p:cBhvr>
                                        <p:cTn id="25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125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+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</a:rPr>
                          <m:t>𝐸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=0</m:t>
                    </m:r>
                  </m:oMath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Атом водорода</a:t>
            </a:r>
          </a:p>
        </p:txBody>
      </p:sp>
      <p:pic>
        <p:nvPicPr>
          <p:cNvPr id="1026" name="Picture 2" descr="File:Hydrogen atom radial functio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192" y="16288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51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309</TotalTime>
  <Words>210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Book Antiqua</vt:lpstr>
      <vt:lpstr>Cambria Math</vt:lpstr>
      <vt:lpstr>Symbol</vt:lpstr>
      <vt:lpstr>Times New Roman</vt:lpstr>
      <vt:lpstr>Wingdings</vt:lpstr>
      <vt:lpstr>Твердый переплет</vt:lpstr>
      <vt:lpstr>Лекция №8</vt:lpstr>
      <vt:lpstr>План Лекции</vt:lpstr>
      <vt:lpstr>Постулаты Бора</vt:lpstr>
      <vt:lpstr>Презентация PowerPoint</vt:lpstr>
      <vt:lpstr>Атом водорода</vt:lpstr>
      <vt:lpstr>Атом водорода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</dc:creator>
  <cp:lastModifiedBy>Ilya</cp:lastModifiedBy>
  <cp:revision>22</cp:revision>
  <dcterms:created xsi:type="dcterms:W3CDTF">2012-10-30T14:06:24Z</dcterms:created>
  <dcterms:modified xsi:type="dcterms:W3CDTF">2023-06-26T15:18:47Z</dcterms:modified>
</cp:coreProperties>
</file>