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5" r:id="rId4"/>
    <p:sldId id="266" r:id="rId5"/>
    <p:sldId id="269" r:id="rId6"/>
    <p:sldId id="270" r:id="rId7"/>
    <p:sldId id="272" r:id="rId8"/>
    <p:sldId id="273" r:id="rId9"/>
    <p:sldId id="274" r:id="rId10"/>
    <p:sldId id="276" r:id="rId11"/>
    <p:sldId id="275" r:id="rId12"/>
    <p:sldId id="277" r:id="rId13"/>
    <p:sldId id="280" r:id="rId14"/>
    <p:sldId id="281" r:id="rId15"/>
    <p:sldId id="284" r:id="rId16"/>
    <p:sldId id="282" r:id="rId17"/>
    <p:sldId id="28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9BD5"/>
    <a:srgbClr val="46E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C41-37DA-4FE3-A008-A2D28119C76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67-325F-4A39-A964-21618F67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1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C41-37DA-4FE3-A008-A2D28119C76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67-325F-4A39-A964-21618F67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6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C41-37DA-4FE3-A008-A2D28119C76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67-325F-4A39-A964-21618F67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2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C41-37DA-4FE3-A008-A2D28119C76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67-325F-4A39-A964-21618F67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89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C41-37DA-4FE3-A008-A2D28119C76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67-325F-4A39-A964-21618F67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6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C41-37DA-4FE3-A008-A2D28119C76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67-325F-4A39-A964-21618F67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3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C41-37DA-4FE3-A008-A2D28119C76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67-325F-4A39-A964-21618F67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1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C41-37DA-4FE3-A008-A2D28119C76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67-325F-4A39-A964-21618F67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7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C41-37DA-4FE3-A008-A2D28119C76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67-325F-4A39-A964-21618F67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8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C41-37DA-4FE3-A008-A2D28119C76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67-325F-4A39-A964-21618F67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2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C41-37DA-4FE3-A008-A2D28119C76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67-325F-4A39-A964-21618F67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ABC41-37DA-4FE3-A008-A2D28119C76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A7267-325F-4A39-A964-21618F67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late.google.com/?hl=ru" TargetMode="External"/><Relationship Id="rId5" Type="http://schemas.openxmlformats.org/officeDocument/2006/relationships/hyperlink" Target="https://www.google.ru/imghp?hl=ru" TargetMode="External"/><Relationship Id="rId4" Type="http://schemas.openxmlformats.org/officeDocument/2006/relationships/hyperlink" Target="https://de.wikipedia.org/wiki/Englan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8522" y="535867"/>
            <a:ext cx="11174955" cy="1826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 smtClean="0">
                <a:solidFill>
                  <a:schemeClr val="bg1"/>
                </a:solidFill>
                <a:latin typeface="Century" panose="02040604050505020304" pitchFamily="18" charset="0"/>
                <a:ea typeface="Roboto Black" panose="02000000000000000000" pitchFamily="2" charset="0"/>
              </a:rPr>
              <a:t>Казанский государственный энергетический университет</a:t>
            </a:r>
            <a:endParaRPr lang="ru-RU" sz="6000" dirty="0">
              <a:solidFill>
                <a:schemeClr val="bg1"/>
              </a:solidFill>
              <a:latin typeface="Century" panose="02040604050505020304" pitchFamily="18" charset="0"/>
              <a:ea typeface="Roboto Black" panose="020000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8522" y="4652168"/>
            <a:ext cx="11174954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Выполнил</a:t>
            </a:r>
            <a:r>
              <a:rPr lang="ru-RU" sz="3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: Хайруллин Адель</a:t>
            </a:r>
          </a:p>
          <a:p>
            <a:pPr marL="0" indent="0" algn="r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Проверила</a:t>
            </a:r>
            <a:r>
              <a:rPr lang="ru-RU" sz="3000" dirty="0" smtClean="0">
                <a:solidFill>
                  <a:schemeClr val="bg1"/>
                </a:solidFill>
                <a:latin typeface="Century" panose="02040604050505020304" pitchFamily="18" charset="0"/>
              </a:rPr>
              <a:t>: Максимова Анастасия Борисовна</a:t>
            </a:r>
            <a:endParaRPr lang="ru-RU" sz="30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Das ist die britische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Flagge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endParaRPr lang="ru-RU" sz="45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6793"/>
            <a:ext cx="5535108" cy="33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Die </a:t>
            </a:r>
            <a:r>
              <a:rPr lang="en-US" sz="4500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Haupstadt</a:t>
            </a:r>
            <a:r>
              <a:rPr lang="en-US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Englands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und </a:t>
            </a:r>
            <a:r>
              <a:rPr lang="en-US" sz="4500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Großbritanniens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sz="4500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ist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London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endParaRPr lang="ru-RU" sz="45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897"/>
            <a:ext cx="5535108" cy="31134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61961"/>
            <a:ext cx="5535108" cy="34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London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ist weltbekannt für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Big Ben</a:t>
            </a:r>
            <a:endParaRPr lang="ru-RU" sz="45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39" y="-6695"/>
            <a:ext cx="3439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London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ist weltbekannt für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Big Ben, London Eye</a:t>
            </a:r>
            <a:endParaRPr lang="ru-RU" sz="45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2290"/>
            <a:ext cx="5535108" cy="369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London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ist weltbekannt für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Big Ben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,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London Eye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,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Buckingham Palace</a:t>
            </a:r>
            <a:r>
              <a:rPr lang="ru-RU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und </a:t>
            </a:r>
            <a:r>
              <a:rPr lang="en-US" sz="4500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andere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…</a:t>
            </a:r>
            <a:endParaRPr lang="ru-RU" sz="45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42"/>
            <a:ext cx="5535108" cy="33210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6390"/>
            <a:ext cx="5535108" cy="36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Fußball</a:t>
            </a:r>
            <a:r>
              <a:rPr lang="en-US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sz="4500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wurde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in </a:t>
            </a:r>
            <a:r>
              <a:rPr lang="en-US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England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sz="4500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geboren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endParaRPr lang="ru-RU" sz="45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6939"/>
            <a:ext cx="5535108" cy="38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London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sz="4500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liegt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an der </a:t>
            </a:r>
            <a:r>
              <a:rPr lang="en-US" sz="4500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Themse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endParaRPr lang="ru-RU" sz="45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2290"/>
            <a:ext cx="5535108" cy="369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84250" y="-3347"/>
            <a:ext cx="10223500" cy="6851305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984250" y="1066800"/>
            <a:ext cx="10223500" cy="5787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3000" b="1" dirty="0" smtClean="0">
                <a:solidFill>
                  <a:schemeClr val="accent5"/>
                </a:solidFill>
                <a:latin typeface="Century" panose="02040604050505020304" pitchFamily="18" charset="0"/>
                <a:hlinkClick r:id="rId4"/>
              </a:rPr>
              <a:t>https</a:t>
            </a:r>
            <a:r>
              <a:rPr lang="en-US" sz="3000" b="1" dirty="0">
                <a:solidFill>
                  <a:schemeClr val="accent5"/>
                </a:solidFill>
                <a:latin typeface="Century" panose="02040604050505020304" pitchFamily="18" charset="0"/>
                <a:hlinkClick r:id="rId4"/>
              </a:rPr>
              <a:t>://</a:t>
            </a:r>
            <a:r>
              <a:rPr lang="en-US" sz="3000" b="1" dirty="0" smtClean="0">
                <a:solidFill>
                  <a:schemeClr val="accent5"/>
                </a:solidFill>
                <a:latin typeface="Century" panose="02040604050505020304" pitchFamily="18" charset="0"/>
                <a:hlinkClick r:id="rId4"/>
              </a:rPr>
              <a:t>de.wikipedia.org/wiki/England</a:t>
            </a:r>
            <a:endParaRPr lang="ru-RU" sz="3000" b="1" dirty="0" smtClean="0">
              <a:solidFill>
                <a:schemeClr val="accent5"/>
              </a:solidFill>
              <a:latin typeface="Century" panose="020406040505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000" b="1" dirty="0">
                <a:solidFill>
                  <a:schemeClr val="accent5"/>
                </a:solidFill>
                <a:latin typeface="Century" panose="02040604050505020304" pitchFamily="18" charset="0"/>
                <a:hlinkClick r:id="rId5"/>
              </a:rPr>
              <a:t>https://</a:t>
            </a:r>
            <a:r>
              <a:rPr lang="en-US" sz="3000" b="1" dirty="0" smtClean="0">
                <a:solidFill>
                  <a:schemeClr val="accent5"/>
                </a:solidFill>
                <a:latin typeface="Century" panose="02040604050505020304" pitchFamily="18" charset="0"/>
                <a:hlinkClick r:id="rId5"/>
              </a:rPr>
              <a:t>www.google.ru/imghp?hl=ru</a:t>
            </a:r>
            <a:endParaRPr lang="ru-RU" sz="3000" b="1" dirty="0" smtClean="0">
              <a:solidFill>
                <a:schemeClr val="accent5"/>
              </a:solidFill>
              <a:latin typeface="Century" panose="020406040505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000" b="1" dirty="0">
                <a:solidFill>
                  <a:schemeClr val="accent5"/>
                </a:solidFill>
                <a:latin typeface="Century" panose="02040604050505020304" pitchFamily="18" charset="0"/>
                <a:hlinkClick r:id="rId6"/>
              </a:rPr>
              <a:t>https://translate.google.com/?</a:t>
            </a:r>
            <a:r>
              <a:rPr lang="en-US" sz="3000" b="1" dirty="0" smtClean="0">
                <a:solidFill>
                  <a:schemeClr val="accent5"/>
                </a:solidFill>
                <a:latin typeface="Century" panose="02040604050505020304" pitchFamily="18" charset="0"/>
                <a:hlinkClick r:id="rId6"/>
              </a:rPr>
              <a:t>hl=ru</a:t>
            </a:r>
            <a:endParaRPr lang="ru-RU" sz="3000" b="1" dirty="0" smtClean="0">
              <a:solidFill>
                <a:schemeClr val="accent5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53510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England</a:t>
            </a:r>
            <a:endParaRPr lang="ru-RU" sz="45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England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sz="4500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ist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der </a:t>
            </a:r>
            <a:r>
              <a:rPr lang="en-US" sz="4500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größte</a:t>
            </a:r>
            <a:r>
              <a:rPr lang="ru-RU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Land 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im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Gro</a:t>
            </a:r>
            <a:r>
              <a:rPr lang="en-US" sz="4500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ßbritannien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endParaRPr lang="ru-RU" sz="45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06" y="-3347"/>
            <a:ext cx="4096497" cy="68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England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sz="4500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liegt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im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Nordwesten Europas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endParaRPr lang="ru-RU" sz="45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7199"/>
            <a:ext cx="5535108" cy="52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Im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Norden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grenzt das Land an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Schottland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, im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Westen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an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Wales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und die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Irische See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endParaRPr lang="ru-RU" sz="45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050"/>
            <a:ext cx="5535108" cy="670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Im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Osten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grenzt das Land an die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Nordsee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, im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Süden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an den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Ärmelkanal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endParaRPr lang="ru-RU" sz="45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050"/>
            <a:ext cx="5535108" cy="670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Englands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Bevölkerung von über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54 Millionen Einwohnern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endParaRPr lang="ru-RU" sz="45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374"/>
            <a:ext cx="5535108" cy="3113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3219"/>
            <a:ext cx="5535108" cy="31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Der </a:t>
            </a:r>
            <a:r>
              <a:rPr lang="en-US" sz="4500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Herrscher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von </a:t>
            </a:r>
            <a:r>
              <a:rPr lang="en-US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England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sz="4500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ist</a:t>
            </a:r>
            <a:r>
              <a:rPr lang="en-US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K</a:t>
            </a:r>
            <a:r>
              <a:rPr lang="de-DE" sz="4500" b="1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önigin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 Elizabeth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die zweite.</a:t>
            </a:r>
            <a:endParaRPr lang="ru-RU" sz="45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6525"/>
            <a:ext cx="5535108" cy="40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5108" y="3108631"/>
            <a:ext cx="6656892" cy="3742674"/>
          </a:xfrm>
          <a:prstGeom prst="rect">
            <a:avLst/>
          </a:prstGeom>
          <a:solidFill>
            <a:schemeClr val="accent5">
              <a:alpha val="75000"/>
            </a:schemeClr>
          </a:solidFill>
          <a:effectLst>
            <a:softEdge rad="112522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35108" y="3108631"/>
            <a:ext cx="6656892" cy="3746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Das ist die englische </a:t>
            </a:r>
            <a:r>
              <a:rPr lang="de-DE" sz="45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Flagge</a:t>
            </a:r>
            <a:r>
              <a:rPr lang="de-DE" sz="4500" dirty="0" smtClean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endParaRPr lang="ru-RU" sz="45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6793"/>
            <a:ext cx="5535108" cy="33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153</Words>
  <Application>Microsoft Office PowerPoint</Application>
  <PresentationFormat>Широкоэкранный</PresentationFormat>
  <Paragraphs>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</vt:lpstr>
      <vt:lpstr>Roboto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Казанский государственный энергетический университет</dc:title>
  <dc:creator>Адель Хайруллин</dc:creator>
  <cp:lastModifiedBy>Адель Хайруллин</cp:lastModifiedBy>
  <cp:revision>20</cp:revision>
  <dcterms:created xsi:type="dcterms:W3CDTF">2018-03-15T17:01:45Z</dcterms:created>
  <dcterms:modified xsi:type="dcterms:W3CDTF">2018-06-04T19:00:07Z</dcterms:modified>
</cp:coreProperties>
</file>