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9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233165-4BB7-4F5A-A9F9-94786A3D5BD9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D49612-6044-446E-89B6-BD2ACB9C61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59535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fld id="{F1E44A0B-FCBC-436A-B73F-F1F0DA87A558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C8C1808-D944-4A79-B3CD-486589166031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44A0B-FCBC-436A-B73F-F1F0DA87A558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C1808-D944-4A79-B3CD-48658916603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44A0B-FCBC-436A-B73F-F1F0DA87A558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C1808-D944-4A79-B3CD-48658916603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44A0B-FCBC-436A-B73F-F1F0DA87A558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C1808-D944-4A79-B3CD-48658916603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fld id="{F1E44A0B-FCBC-436A-B73F-F1F0DA87A558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C8C1808-D944-4A79-B3CD-486589166031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44A0B-FCBC-436A-B73F-F1F0DA87A558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fld id="{2C8C1808-D944-4A79-B3CD-486589166031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44A0B-FCBC-436A-B73F-F1F0DA87A558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fld id="{2C8C1808-D944-4A79-B3CD-48658916603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44A0B-FCBC-436A-B73F-F1F0DA87A558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C1808-D944-4A79-B3CD-486589166031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44A0B-FCBC-436A-B73F-F1F0DA87A558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C1808-D944-4A79-B3CD-48658916603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fld id="{F1E44A0B-FCBC-436A-B73F-F1F0DA87A558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C8C1808-D944-4A79-B3CD-486589166031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fld id="{F1E44A0B-FCBC-436A-B73F-F1F0DA87A558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C8C1808-D944-4A79-B3CD-486589166031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F1E44A0B-FCBC-436A-B73F-F1F0DA87A558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2C8C1808-D944-4A79-B3CD-486589166031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Лекция №</a:t>
            </a:r>
            <a:r>
              <a:rPr lang="en-US" dirty="0"/>
              <a:t>11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3417579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План лекции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Зонная теория твердых тел</a:t>
            </a:r>
          </a:p>
          <a:p>
            <a:r>
              <a:rPr lang="ru-RU" dirty="0"/>
              <a:t>Металлы, диэлектрики, полупроводники с точки зрения зонной теории</a:t>
            </a:r>
          </a:p>
          <a:p>
            <a:r>
              <a:rPr lang="ru-RU" dirty="0"/>
              <a:t>Собственная проводимость полупроводников</a:t>
            </a:r>
          </a:p>
          <a:p>
            <a:r>
              <a:rPr lang="ru-RU" dirty="0"/>
              <a:t>Примесная проводимость полупроводников n-типа</a:t>
            </a:r>
          </a:p>
          <a:p>
            <a:r>
              <a:rPr lang="ru-RU" dirty="0"/>
              <a:t>Примесная проводимость полупроводников р-типа</a:t>
            </a:r>
          </a:p>
        </p:txBody>
      </p:sp>
    </p:spTree>
    <p:extLst>
      <p:ext uri="{BB962C8B-B14F-4D97-AF65-F5344CB8AC3E}">
        <p14:creationId xmlns:p14="http://schemas.microsoft.com/office/powerpoint/2010/main" val="240454728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Зонная теория твердых тел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При сближении атомов в кристаллах вместо одного, одинакового для всех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атомов, уровня возникает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очень близких по энергии уровней.</a:t>
            </a:r>
          </a:p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Т.о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.: каждый уровень в изолированном атоме расщепляется в кристалле на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близко расположенных уровней, образуя зону энергии (зону энергетических состояний)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3747542"/>
            <a:ext cx="3629025" cy="2190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866604"/>
            <a:ext cx="2914650" cy="195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4336289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3.33025E-6 L -0.00156 -0.33187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" y="-166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3.33025E-6 L -0.00191 -0.32146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" y="-160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519280"/>
          </a:xfrm>
        </p:spPr>
        <p:txBody>
          <a:bodyPr>
            <a:normAutofit fontScale="90000"/>
          </a:bodyPr>
          <a:lstStyle/>
          <a:p>
            <a:r>
              <a:rPr lang="ru-RU" dirty="0"/>
              <a:t>Металлы, диэлектрики, полупроводники с точки зрения зонной теории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http://thesaurus.rusnano.com/upload/iblock/8c9/ndoxtonlykqt-ruxmavcyiig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32856"/>
            <a:ext cx="11001375" cy="3676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6776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 dir="vert"/>
      </p:transition>
    </mc:Choice>
    <mc:Fallback xmlns="">
      <p:transition spd="slow">
        <p:checke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131</TotalTime>
  <Words>93</Words>
  <Application>Microsoft Office PowerPoint</Application>
  <PresentationFormat>Экран (4:3)</PresentationFormat>
  <Paragraphs>11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0" baseType="lpstr">
      <vt:lpstr>Calibri</vt:lpstr>
      <vt:lpstr>Cambria</vt:lpstr>
      <vt:lpstr>Rockwell</vt:lpstr>
      <vt:lpstr>Times New Roman</vt:lpstr>
      <vt:lpstr>Wingdings 2</vt:lpstr>
      <vt:lpstr>Литейная</vt:lpstr>
      <vt:lpstr>Лекция №11</vt:lpstr>
      <vt:lpstr>План лекции</vt:lpstr>
      <vt:lpstr>Зонная теория твердых тел</vt:lpstr>
      <vt:lpstr>Металлы, диэлектрики, полупроводники с точки зрения зонной теории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№8</dc:title>
  <dc:creator>Илья</dc:creator>
  <cp:lastModifiedBy>Ilya</cp:lastModifiedBy>
  <cp:revision>10</cp:revision>
  <dcterms:created xsi:type="dcterms:W3CDTF">2012-11-13T09:49:26Z</dcterms:created>
  <dcterms:modified xsi:type="dcterms:W3CDTF">2023-06-26T15:21:29Z</dcterms:modified>
</cp:coreProperties>
</file>