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33165-4BB7-4F5A-A9F9-94786A3D5BD9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49612-6044-446E-89B6-BD2ACB9C6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95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175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Зонная теория твердых тел</a:t>
            </a:r>
          </a:p>
          <a:p>
            <a:r>
              <a:rPr lang="ru-RU" dirty="0"/>
              <a:t>Металлы, диэлектрики, полупроводники с точки зрения зонной теории</a:t>
            </a:r>
          </a:p>
          <a:p>
            <a:r>
              <a:rPr lang="ru-RU" dirty="0"/>
              <a:t>Собственная проводимость полупроводников</a:t>
            </a:r>
          </a:p>
          <a:p>
            <a:r>
              <a:rPr lang="ru-RU" dirty="0"/>
              <a:t>Примесная проводимость полупроводников n-типа</a:t>
            </a:r>
          </a:p>
          <a:p>
            <a:r>
              <a:rPr lang="ru-RU" dirty="0"/>
              <a:t>Примесная проводимость полупроводников р-типа</a:t>
            </a:r>
          </a:p>
        </p:txBody>
      </p:sp>
    </p:spTree>
    <p:extLst>
      <p:ext uri="{BB962C8B-B14F-4D97-AF65-F5344CB8AC3E}">
        <p14:creationId xmlns:p14="http://schemas.microsoft.com/office/powerpoint/2010/main" val="24045472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Зонная теория твердых тел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сближении атомов в кристаллах вместо одного, одинакового для всех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атомов, уровня возникает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очень близких по энергии уровней.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.: каждый уровень в изолированном атоме расщепляется в кристалле на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близко расположенных уровней, образуя зону энергии (зону энергетических состояний)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47542"/>
            <a:ext cx="362902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6604"/>
            <a:ext cx="29146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3628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025E-6 L -0.00156 -0.3318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66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025E-6 L -0.00191 -0.3214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60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1928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Металлы, диэлектрики, полупроводники с точки зрения зонной теории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thesaurus.rusnano.com/upload/iblock/8c9/ndoxtonlykqt-ruxmavcyii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1100137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77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131</TotalTime>
  <Words>93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Cambria</vt:lpstr>
      <vt:lpstr>Rockwell</vt:lpstr>
      <vt:lpstr>Times New Roman</vt:lpstr>
      <vt:lpstr>Wingdings 2</vt:lpstr>
      <vt:lpstr>Литейная</vt:lpstr>
      <vt:lpstr>Лекция №11</vt:lpstr>
      <vt:lpstr>План лекции</vt:lpstr>
      <vt:lpstr>Зонная теория твердых тел</vt:lpstr>
      <vt:lpstr>Металлы, диэлектрики, полупроводники с точки зрения зонной теории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№8</dc:title>
  <dc:creator>Илья</dc:creator>
  <cp:lastModifiedBy>Ilya</cp:lastModifiedBy>
  <cp:revision>10</cp:revision>
  <dcterms:created xsi:type="dcterms:W3CDTF">2012-11-13T09:49:26Z</dcterms:created>
  <dcterms:modified xsi:type="dcterms:W3CDTF">2023-06-26T15:21:29Z</dcterms:modified>
</cp:coreProperties>
</file>