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sldIdLst>
    <p:sldId id="283" r:id="rId2"/>
    <p:sldId id="28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71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421" y="4178460"/>
            <a:ext cx="11622795" cy="25352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Для получения посадочного материала производителей отлавливают в реках и озерах с помощью сетей, ловушек и сачков. Зрелых самок содержат отдельно от самцов и друг от друга - по одному экземпляру в аквариуме. Самок после линьки помещают в аквариум к самцу, где и происходит оплодотворение икры. Плодовитость одной самки колеблется от 10 до 100 тыс. икринок. Инкубация икры, прикрепленной под брюшком самки, длится 18-19 дней при температуре воды 26-28°С. Личинок содержат при температуре воды 27°С, рН 7,8 и солености 12-14%. Подкармливать личинок начинают в возрасте 2-3 дней. При хороших условиях и обильном кормлении за 2 месяца креветки вырастают до 5 см.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071" y="226763"/>
            <a:ext cx="4850004" cy="36952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7636" y="226763"/>
            <a:ext cx="5535942" cy="369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102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213" y="3889093"/>
            <a:ext cx="11479575" cy="2743061"/>
          </a:xfrm>
        </p:spPr>
        <p:txBody>
          <a:bodyPr>
            <a:normAutofit/>
          </a:bodyPr>
          <a:lstStyle/>
          <a:p>
            <a:pPr marL="0" indent="450850">
              <a:buNone/>
            </a:pPr>
            <a:r>
              <a:rPr lang="ru-RU" b="1" dirty="0">
                <a:solidFill>
                  <a:schemeClr val="tx1"/>
                </a:solidFill>
              </a:rPr>
              <a:t>Морские креветочные хозяйства очень рентабельны. Лучше всего разработана биотехника разведения и культивирования японской </a:t>
            </a:r>
            <a:r>
              <a:rPr lang="ru-RU" b="1" dirty="0" smtClean="0">
                <a:solidFill>
                  <a:schemeClr val="tx1"/>
                </a:solidFill>
              </a:rPr>
              <a:t>тигровой креветки </a:t>
            </a:r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b="1" dirty="0" err="1">
                <a:solidFill>
                  <a:schemeClr val="tx1"/>
                </a:solidFill>
              </a:rPr>
              <a:t>Penaeus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japonicus</a:t>
            </a:r>
            <a:r>
              <a:rPr lang="ru-RU" b="1" dirty="0">
                <a:solidFill>
                  <a:schemeClr val="tx1"/>
                </a:solidFill>
              </a:rPr>
              <a:t>).</a:t>
            </a:r>
          </a:p>
          <a:p>
            <a:pPr marL="0" indent="4508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Японии ежегодно на морских фермах получают более 900 т товарных креветок. Свои методы культивирования креветок японские специалисты широко </a:t>
            </a:r>
            <a:r>
              <a:rPr lang="ru-RU" b="1" dirty="0" smtClean="0">
                <a:solidFill>
                  <a:schemeClr val="tx1"/>
                </a:solidFill>
              </a:rPr>
              <a:t>пропагандируют и </a:t>
            </a:r>
            <a:r>
              <a:rPr lang="ru-RU" b="1" dirty="0">
                <a:solidFill>
                  <a:schemeClr val="tx1"/>
                </a:solidFill>
              </a:rPr>
              <a:t>в других </a:t>
            </a:r>
            <a:r>
              <a:rPr lang="ru-RU" b="1" dirty="0" smtClean="0">
                <a:solidFill>
                  <a:schemeClr val="tx1"/>
                </a:solidFill>
              </a:rPr>
              <a:t>странах. 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3250" y="139374"/>
            <a:ext cx="590550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539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579</TotalTime>
  <Words>160</Words>
  <Application>Microsoft Office PowerPoint</Application>
  <PresentationFormat>Произвольный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Разведение и выращивание омаров, лангустов, крабов</dc:title>
  <dc:creator>Старцева</dc:creator>
  <cp:lastModifiedBy>Радмир</cp:lastModifiedBy>
  <cp:revision>49</cp:revision>
  <dcterms:created xsi:type="dcterms:W3CDTF">2015-02-26T15:32:21Z</dcterms:created>
  <dcterms:modified xsi:type="dcterms:W3CDTF">2020-05-25T06:40:27Z</dcterms:modified>
</cp:coreProperties>
</file>