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C765EB-28FE-4CC0-B891-373934088EBC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373A13-748E-4B9C-B199-9441830A7DC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Когерентность и ее осуществление. </a:t>
            </a:r>
            <a:endParaRPr lang="ru-RU" dirty="0" smtClean="0"/>
          </a:p>
          <a:p>
            <a:r>
              <a:rPr lang="ru-RU" dirty="0" smtClean="0"/>
              <a:t>Способы </a:t>
            </a:r>
            <a:r>
              <a:rPr lang="ru-RU" dirty="0"/>
              <a:t>наблюдения интерференции света. </a:t>
            </a:r>
            <a:endParaRPr lang="ru-RU" dirty="0" smtClean="0"/>
          </a:p>
          <a:p>
            <a:r>
              <a:rPr lang="ru-RU" dirty="0" smtClean="0"/>
              <a:t>Некоторые </a:t>
            </a:r>
            <a:r>
              <a:rPr lang="ru-RU" dirty="0"/>
              <a:t>примеры применения интерференции света. </a:t>
            </a:r>
            <a:endParaRPr lang="ru-RU" dirty="0" smtClean="0"/>
          </a:p>
          <a:p>
            <a:r>
              <a:rPr lang="ru-RU" dirty="0" smtClean="0"/>
              <a:t>Дифракция </a:t>
            </a:r>
            <a:r>
              <a:rPr lang="ru-RU" dirty="0"/>
              <a:t>света. </a:t>
            </a:r>
            <a:endParaRPr lang="ru-RU" dirty="0" smtClean="0"/>
          </a:p>
          <a:p>
            <a:r>
              <a:rPr lang="ru-RU" dirty="0" smtClean="0"/>
              <a:t>Принцип </a:t>
            </a:r>
            <a:r>
              <a:rPr lang="ru-RU" dirty="0"/>
              <a:t>Гюйгенса-Френеля. </a:t>
            </a:r>
            <a:endParaRPr lang="ru-RU" dirty="0" smtClean="0"/>
          </a:p>
          <a:p>
            <a:r>
              <a:rPr lang="ru-RU" dirty="0" smtClean="0"/>
              <a:t>Метод </a:t>
            </a:r>
            <a:r>
              <a:rPr lang="ru-RU" dirty="0"/>
              <a:t>зон Френеля. </a:t>
            </a:r>
            <a:endParaRPr lang="ru-RU" dirty="0" smtClean="0"/>
          </a:p>
          <a:p>
            <a:r>
              <a:rPr lang="ru-RU" dirty="0" smtClean="0"/>
              <a:t>Дифракция </a:t>
            </a:r>
            <a:r>
              <a:rPr lang="ru-RU" dirty="0"/>
              <a:t>на круглом отверстии и диске.</a:t>
            </a:r>
          </a:p>
        </p:txBody>
      </p:sp>
    </p:spTree>
    <p:extLst>
      <p:ext uri="{BB962C8B-B14F-4D97-AF65-F5344CB8AC3E}">
        <p14:creationId xmlns:p14="http://schemas.microsoft.com/office/powerpoint/2010/main" val="744680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Когерентность и ее </a:t>
            </a:r>
            <a:r>
              <a:rPr lang="ru-RU" dirty="0" smtClean="0"/>
              <a:t>осуществление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ког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ког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5243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871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Способы наблюдения интерференции света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036053"/>
            <a:ext cx="3373405" cy="476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2260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23" y="3084354"/>
            <a:ext cx="37528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71" y="2036053"/>
            <a:ext cx="5542955" cy="414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6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Некоторые примеры применения интерференции света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18478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1685"/>
            <a:ext cx="14287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2857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Дифракция </a:t>
            </a:r>
            <a:r>
              <a:rPr lang="ru-RU" dirty="0" smtClean="0"/>
              <a:t>света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7388"/>
            <a:ext cx="45529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57388"/>
            <a:ext cx="35147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3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Принцип </a:t>
            </a:r>
            <a:r>
              <a:rPr lang="ru-RU" dirty="0" smtClean="0"/>
              <a:t>Гюйгенса-Френеля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93" y="2204864"/>
            <a:ext cx="44862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6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зон Френеля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dirty="0">
                            <a:latin typeface="Symbol" pitchFamily="18" charset="2"/>
                          </a:rPr>
                          <m:t>l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𝑎𝑏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>
                            <a:latin typeface="Symbol" pitchFamily="18" charset="2"/>
                          </a:rPr>
                          <m:t> </m:t>
                        </m:r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dirty="0">
                            <a:latin typeface="Symbol" pitchFamily="18" charset="2"/>
                          </a:rPr>
                          <m:t>l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Метод зон Френе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40" y="2051491"/>
            <a:ext cx="5860182" cy="47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74199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09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Дифракция на круглом отверстии и диске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376264" cy="278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1"/>
            <a:ext cx="2478013" cy="337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5057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49600"/>
            <a:ext cx="21240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55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FFFFFF"/>
      </a:dk1>
      <a:lt1>
        <a:sysClr val="window" lastClr="181A1D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101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Лекция №2</vt:lpstr>
      <vt:lpstr>План лекции</vt:lpstr>
      <vt:lpstr>Когерентность и ее осуществление</vt:lpstr>
      <vt:lpstr>Способы наблюдения интерференции света</vt:lpstr>
      <vt:lpstr>Некоторые примеры применения интерференции света</vt:lpstr>
      <vt:lpstr>Дифракция света</vt:lpstr>
      <vt:lpstr>Принцип Гюйгенса-Френеля</vt:lpstr>
      <vt:lpstr>Метод зон Френеля</vt:lpstr>
      <vt:lpstr>Дифракция на круглом отверстии и диске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</dc:title>
  <dc:creator>Илья</dc:creator>
  <cp:lastModifiedBy>Илья</cp:lastModifiedBy>
  <cp:revision>8</cp:revision>
  <dcterms:created xsi:type="dcterms:W3CDTF">2012-09-20T02:28:41Z</dcterms:created>
  <dcterms:modified xsi:type="dcterms:W3CDTF">2012-09-26T17:14:10Z</dcterms:modified>
</cp:coreProperties>
</file>