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23" autoAdjust="0"/>
  </p:normalViewPr>
  <p:slideViewPr>
    <p:cSldViewPr>
      <p:cViewPr varScale="1">
        <p:scale>
          <a:sx n="96" d="100"/>
          <a:sy n="96" d="100"/>
        </p:scale>
        <p:origin x="203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01BE6-F6ED-4EC6-9A80-B37A754F11D3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068BA-679C-4A83-9370-A0ABF4DD1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5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68BA-679C-4A83-9370-A0ABF4DD1A6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61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1348-6726-4747-9ACF-ED6000B0482D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FC98-482C-4879-97BE-22CAB1C21667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1348-6726-4747-9ACF-ED6000B0482D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FC98-482C-4879-97BE-22CAB1C21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1348-6726-4747-9ACF-ED6000B0482D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FC98-482C-4879-97BE-22CAB1C21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1348-6726-4747-9ACF-ED6000B0482D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FC98-482C-4879-97BE-22CAB1C21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1348-6726-4747-9ACF-ED6000B0482D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FC98-482C-4879-97BE-22CAB1C2166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1348-6726-4747-9ACF-ED6000B0482D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FC98-482C-4879-97BE-22CAB1C21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1348-6726-4747-9ACF-ED6000B0482D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FC98-482C-4879-97BE-22CAB1C21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1348-6726-4747-9ACF-ED6000B0482D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FC98-482C-4879-97BE-22CAB1C21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1348-6726-4747-9ACF-ED6000B0482D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FC98-482C-4879-97BE-22CAB1C21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1348-6726-4747-9ACF-ED6000B0482D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FC98-482C-4879-97BE-22CAB1C21667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1348-6726-4747-9ACF-ED6000B0482D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FC98-482C-4879-97BE-22CAB1C21667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B671348-6726-4747-9ACF-ED6000B0482D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967FC98-482C-4879-97BE-22CAB1C2166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Лекция №10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641092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Волновые процессы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23" y="1484784"/>
            <a:ext cx="43148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4138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Электромагнитные волны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270F3EE-8293-4553-BFDE-67608913D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79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Энергия электромагнитных волн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/>
                        <a:ea typeface="Cambria Math"/>
                      </a:rPr>
                      <m:t>𝐸𝐻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𝐸𝐻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𝑤𝑣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𝐸𝐻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58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Лекции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Колебания и волны</a:t>
            </a:r>
          </a:p>
          <a:p>
            <a:r>
              <a:rPr lang="ru-RU" dirty="0"/>
              <a:t>Колебательный контур</a:t>
            </a:r>
          </a:p>
          <a:p>
            <a:r>
              <a:rPr lang="ru-RU" dirty="0"/>
              <a:t>Свободные незатухающие колебания</a:t>
            </a:r>
          </a:p>
          <a:p>
            <a:r>
              <a:rPr lang="ru-RU" dirty="0"/>
              <a:t>Свободные затухающие колебания</a:t>
            </a:r>
          </a:p>
          <a:p>
            <a:r>
              <a:rPr lang="ru-RU" dirty="0"/>
              <a:t>Свободные гармонические колебания в колебательном контуре</a:t>
            </a:r>
          </a:p>
          <a:p>
            <a:r>
              <a:rPr lang="ru-RU" dirty="0"/>
              <a:t>Дифференциальное уравнение вынужденных колебаний и его решение</a:t>
            </a:r>
          </a:p>
          <a:p>
            <a:r>
              <a:rPr lang="ru-RU" dirty="0"/>
              <a:t>Переменный ток</a:t>
            </a:r>
          </a:p>
          <a:p>
            <a:r>
              <a:rPr lang="ru-RU" dirty="0"/>
              <a:t>Волновые процессы</a:t>
            </a:r>
          </a:p>
          <a:p>
            <a:r>
              <a:rPr lang="ru-RU" dirty="0"/>
              <a:t>Электромагнитные волны</a:t>
            </a:r>
          </a:p>
          <a:p>
            <a:r>
              <a:rPr lang="ru-RU" dirty="0"/>
              <a:t>Энергия электромагнитных волн </a:t>
            </a:r>
          </a:p>
        </p:txBody>
      </p:sp>
    </p:spTree>
    <p:extLst>
      <p:ext uri="{BB962C8B-B14F-4D97-AF65-F5344CB8AC3E}">
        <p14:creationId xmlns:p14="http://schemas.microsoft.com/office/powerpoint/2010/main" val="249663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Колебания и волны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 descr="Файл:Simple harmonic motion 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98229"/>
            <a:ext cx="48768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Колебательный контур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31432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06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Свободные незатухающие колебания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00808"/>
            <a:ext cx="495526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86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Свободные затухающие колебания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85937"/>
            <a:ext cx="373888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4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Свободные гармонические колебания в колебательном контуре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504950"/>
            <a:ext cx="29718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7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Дифференциальное уравнение вынужденных колебаний и его решение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28800"/>
                <a:ext cx="8686800" cy="4525963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ru-RU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den>
                    </m:f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𝑑𝑄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ru-RU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𝐿𝐶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ru-RU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𝑐𝑜𝑠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+2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𝛽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𝑑𝑄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𝑐𝑜𝑠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𝑐𝑜𝑠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ru-R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i="1" smtClean="0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ru-R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i="1" smtClean="0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+4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𝐿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𝐶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 smtClean="0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𝐿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ru-R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ru-RU" i="1" smtClean="0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𝐶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𝜔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𝐿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 smtClean="0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𝐶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28800"/>
                <a:ext cx="8686800" cy="4525963"/>
              </a:xfrm>
              <a:blipFill rotWithShape="1">
                <a:blip r:embed="rId2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вынужденные колебания графическое представл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84040"/>
            <a:ext cx="358716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99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Переменный ток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14" y="1628800"/>
            <a:ext cx="394139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29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222</TotalTime>
  <Words>129</Words>
  <Application>Microsoft Office PowerPoint</Application>
  <PresentationFormat>Экран (4:3)</PresentationFormat>
  <Paragraphs>32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Tw Cen MT</vt:lpstr>
      <vt:lpstr>Паркет</vt:lpstr>
      <vt:lpstr>Лекция №10</vt:lpstr>
      <vt:lpstr>План Лекции</vt:lpstr>
      <vt:lpstr>Колебания и волны</vt:lpstr>
      <vt:lpstr>Колебательный контур</vt:lpstr>
      <vt:lpstr>Свободные незатухающие колебания</vt:lpstr>
      <vt:lpstr>Свободные затухающие колебания</vt:lpstr>
      <vt:lpstr>Свободные гармонические колебания в колебательном контуре</vt:lpstr>
      <vt:lpstr>Дифференциальное уравнение вынужденных колебаний и его решение</vt:lpstr>
      <vt:lpstr>Переменный ток</vt:lpstr>
      <vt:lpstr>Волновые процессы</vt:lpstr>
      <vt:lpstr>Электромагнитные волны</vt:lpstr>
      <vt:lpstr>Энергия электромагнитных волн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№10</dc:title>
  <dc:creator>Илья</dc:creator>
  <cp:lastModifiedBy>Ilya</cp:lastModifiedBy>
  <cp:revision>22</cp:revision>
  <dcterms:created xsi:type="dcterms:W3CDTF">2012-04-29T06:44:09Z</dcterms:created>
  <dcterms:modified xsi:type="dcterms:W3CDTF">2019-06-26T13:01:51Z</dcterms:modified>
</cp:coreProperties>
</file>