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Default Extension="bin" ContentType="application/vnd.openxmlformats-officedocument.oleObject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vml" ContentType="application/vnd.openxmlformats-officedocument.vmlDrawing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90" r:id="rId3"/>
    <p:sldId id="268" r:id="rId4"/>
    <p:sldId id="272" r:id="rId5"/>
    <p:sldId id="273" r:id="rId6"/>
    <p:sldId id="275" r:id="rId7"/>
    <p:sldId id="276" r:id="rId8"/>
    <p:sldId id="277" r:id="rId9"/>
    <p:sldId id="270" r:id="rId10"/>
    <p:sldId id="269" r:id="rId11"/>
    <p:sldId id="257" r:id="rId12"/>
    <p:sldId id="259" r:id="rId13"/>
    <p:sldId id="279" r:id="rId14"/>
    <p:sldId id="280" r:id="rId15"/>
    <p:sldId id="258" r:id="rId16"/>
    <p:sldId id="281" r:id="rId17"/>
    <p:sldId id="282" r:id="rId18"/>
    <p:sldId id="283" r:id="rId19"/>
    <p:sldId id="284" r:id="rId20"/>
    <p:sldId id="285" r:id="rId21"/>
    <p:sldId id="291" r:id="rId22"/>
    <p:sldId id="287" r:id="rId23"/>
    <p:sldId id="288" r:id="rId24"/>
    <p:sldId id="289" r:id="rId25"/>
    <p:sldId id="264" r:id="rId2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40441" autoAdjust="0"/>
    <p:restoredTop sz="86462" autoAdjust="0"/>
  </p:normalViewPr>
  <p:slideViewPr>
    <p:cSldViewPr>
      <p:cViewPr varScale="1">
        <p:scale>
          <a:sx n="70" d="100"/>
          <a:sy n="70" d="100"/>
        </p:scale>
        <p:origin x="-183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138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561365-D297-43E7-AE7D-A823128316FD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9EEB81C-FC57-4993-B3EB-21027BA993B4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0"/>
          <a:r>
            <a:rPr lang="ru-RU" sz="1300" b="1" dirty="0" smtClean="0">
              <a:solidFill>
                <a:schemeClr val="bg2">
                  <a:lumMod val="50000"/>
                </a:schemeClr>
              </a:solidFill>
            </a:rPr>
            <a:t>Ранняя классика (Архаика):</a:t>
          </a:r>
          <a:endParaRPr lang="ru-RU" sz="1300" dirty="0">
            <a:solidFill>
              <a:schemeClr val="bg2">
                <a:lumMod val="50000"/>
              </a:schemeClr>
            </a:solidFill>
          </a:endParaRPr>
        </a:p>
      </dgm:t>
    </dgm:pt>
    <dgm:pt modelId="{58BAEC39-B6AE-4C7C-AE71-F201843D0A18}" type="parTrans" cxnId="{FBC01F53-D83B-4637-8A26-30F4514659BD}">
      <dgm:prSet/>
      <dgm:spPr/>
      <dgm:t>
        <a:bodyPr/>
        <a:lstStyle/>
        <a:p>
          <a:endParaRPr lang="ru-RU"/>
        </a:p>
      </dgm:t>
    </dgm:pt>
    <dgm:pt modelId="{A0454B59-DB79-4261-B253-EDCBF572C17D}" type="sibTrans" cxnId="{FBC01F53-D83B-4637-8A26-30F4514659BD}">
      <dgm:prSet/>
      <dgm:spPr/>
      <dgm:t>
        <a:bodyPr/>
        <a:lstStyle/>
        <a:p>
          <a:endParaRPr lang="ru-RU"/>
        </a:p>
      </dgm:t>
    </dgm:pt>
    <dgm:pt modelId="{BDCB78A4-6830-4484-9AB2-1BBEC169085B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0"/>
          <a:r>
            <a:rPr lang="ru-RU" sz="1300" dirty="0" smtClean="0">
              <a:solidFill>
                <a:schemeClr val="bg2">
                  <a:lumMod val="50000"/>
                </a:schemeClr>
              </a:solidFill>
            </a:rPr>
            <a:t>VIII—VII вв. до н. э. — пред философская традиция. Не являясь по сути философией, пред философская традиция заложила основы философского познания в дальнейшем. Особняком среди ране классической философии находятся софисты.</a:t>
          </a:r>
          <a:endParaRPr lang="ru-RU" sz="1300" dirty="0">
            <a:solidFill>
              <a:schemeClr val="bg2">
                <a:lumMod val="50000"/>
              </a:schemeClr>
            </a:solidFill>
          </a:endParaRPr>
        </a:p>
      </dgm:t>
    </dgm:pt>
    <dgm:pt modelId="{11F99B4D-179C-4133-93D4-730C7FCF944A}" type="parTrans" cxnId="{29EC79B3-F988-415A-A474-FAE60FB27AE9}">
      <dgm:prSet/>
      <dgm:spPr/>
      <dgm:t>
        <a:bodyPr/>
        <a:lstStyle/>
        <a:p>
          <a:endParaRPr lang="ru-RU"/>
        </a:p>
      </dgm:t>
    </dgm:pt>
    <dgm:pt modelId="{B35B4832-6480-455F-83F7-5C2E5AB12082}" type="sibTrans" cxnId="{29EC79B3-F988-415A-A474-FAE60FB27AE9}">
      <dgm:prSet/>
      <dgm:spPr/>
      <dgm:t>
        <a:bodyPr/>
        <a:lstStyle/>
        <a:p>
          <a:endParaRPr lang="ru-RU"/>
        </a:p>
      </dgm:t>
    </dgm:pt>
    <dgm:pt modelId="{8D7B8682-19E9-4087-9C19-0A4EB2AAF8D8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0"/>
          <a:r>
            <a:rPr lang="ru-RU" sz="1300" dirty="0" smtClean="0">
              <a:solidFill>
                <a:schemeClr val="bg2">
                  <a:lumMod val="50000"/>
                </a:schemeClr>
              </a:solidFill>
            </a:rPr>
            <a:t>VII—V вв. до н. э. — ранняя классика, или греческая натурфилософия. Первые греческие натурфилософы не касались или почти не касались вопросов этики и эстетики, уделяя внимание в первую очередь космогонии и космологии и заложив основу для последующего развития точных наук</a:t>
          </a:r>
          <a:endParaRPr lang="ru-RU" sz="1300" dirty="0">
            <a:solidFill>
              <a:schemeClr val="bg2">
                <a:lumMod val="50000"/>
              </a:schemeClr>
            </a:solidFill>
          </a:endParaRPr>
        </a:p>
      </dgm:t>
    </dgm:pt>
    <dgm:pt modelId="{D736F199-9613-47EC-B786-5AC2FD5C4093}" type="parTrans" cxnId="{6E4FBBAA-EA7A-4F6D-9754-9954FA8EA8D0}">
      <dgm:prSet/>
      <dgm:spPr/>
      <dgm:t>
        <a:bodyPr/>
        <a:lstStyle/>
        <a:p>
          <a:endParaRPr lang="ru-RU"/>
        </a:p>
      </dgm:t>
    </dgm:pt>
    <dgm:pt modelId="{AFD1008D-3CFB-4CBA-A1BE-DF3B7823C134}" type="sibTrans" cxnId="{6E4FBBAA-EA7A-4F6D-9754-9954FA8EA8D0}">
      <dgm:prSet/>
      <dgm:spPr/>
      <dgm:t>
        <a:bodyPr/>
        <a:lstStyle/>
        <a:p>
          <a:endParaRPr lang="ru-RU"/>
        </a:p>
      </dgm:t>
    </dgm:pt>
    <dgm:pt modelId="{05053C0D-330C-40E4-9C74-3F869ADB43E0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0"/>
          <a:r>
            <a:rPr lang="ru-RU" sz="1300" b="1" dirty="0" smtClean="0">
              <a:solidFill>
                <a:schemeClr val="bg2">
                  <a:lumMod val="50000"/>
                </a:schemeClr>
              </a:solidFill>
            </a:rPr>
            <a:t>Классика</a:t>
          </a:r>
          <a:endParaRPr lang="ru-RU" sz="1300" dirty="0">
            <a:solidFill>
              <a:schemeClr val="bg2">
                <a:lumMod val="50000"/>
              </a:schemeClr>
            </a:solidFill>
          </a:endParaRPr>
        </a:p>
      </dgm:t>
    </dgm:pt>
    <dgm:pt modelId="{3FED2DFD-2EB6-4962-9259-A4BDCDBC4595}" type="parTrans" cxnId="{EDB383F2-7F01-40CD-B7DC-89BAEF6C3783}">
      <dgm:prSet/>
      <dgm:spPr/>
      <dgm:t>
        <a:bodyPr/>
        <a:lstStyle/>
        <a:p>
          <a:endParaRPr lang="ru-RU"/>
        </a:p>
      </dgm:t>
    </dgm:pt>
    <dgm:pt modelId="{7AAAA2ED-B57A-464B-BEA7-5EFE5957DB9E}" type="sibTrans" cxnId="{EDB383F2-7F01-40CD-B7DC-89BAEF6C3783}">
      <dgm:prSet/>
      <dgm:spPr/>
      <dgm:t>
        <a:bodyPr/>
        <a:lstStyle/>
        <a:p>
          <a:endParaRPr lang="ru-RU"/>
        </a:p>
      </dgm:t>
    </dgm:pt>
    <dgm:pt modelId="{535AB407-D37D-4452-AFDD-ACF10522F976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0"/>
          <a:r>
            <a:rPr lang="ru-RU" sz="1300" dirty="0" smtClean="0">
              <a:solidFill>
                <a:schemeClr val="bg2">
                  <a:lumMod val="50000"/>
                </a:schemeClr>
              </a:solidFill>
            </a:rPr>
            <a:t>V—IV вв. до н. э. — Сократ и </a:t>
          </a:r>
          <a:r>
            <a:rPr lang="ru-RU" sz="1300" dirty="0" err="1" smtClean="0">
              <a:solidFill>
                <a:schemeClr val="bg2">
                  <a:lumMod val="50000"/>
                </a:schemeClr>
              </a:solidFill>
            </a:rPr>
            <a:t>сократики</a:t>
          </a:r>
          <a:r>
            <a:rPr lang="ru-RU" sz="1300" dirty="0" smtClean="0">
              <a:solidFill>
                <a:schemeClr val="bg2">
                  <a:lumMod val="50000"/>
                </a:schemeClr>
              </a:solidFill>
            </a:rPr>
            <a:t>. Классическая греческая философия традиционно начинается с имени Сократа, который первым обратился от натурфилософских вопросов к проблемам добра и зла, этики поведения человека. Ученики Сократа породили ряд «сократических» школ, крупнейшими из которых стали платоники и киники.</a:t>
          </a:r>
          <a:endParaRPr lang="ru-RU" sz="1300" dirty="0">
            <a:solidFill>
              <a:schemeClr val="bg2">
                <a:lumMod val="50000"/>
              </a:schemeClr>
            </a:solidFill>
          </a:endParaRPr>
        </a:p>
      </dgm:t>
    </dgm:pt>
    <dgm:pt modelId="{E813398E-ADA4-4DE5-BCBE-FB93E14B7E7F}" type="parTrans" cxnId="{BB047CB0-E2E7-4E48-9271-B8851197428E}">
      <dgm:prSet/>
      <dgm:spPr/>
      <dgm:t>
        <a:bodyPr/>
        <a:lstStyle/>
        <a:p>
          <a:endParaRPr lang="ru-RU"/>
        </a:p>
      </dgm:t>
    </dgm:pt>
    <dgm:pt modelId="{C7447F52-C54A-4193-8CAA-FBBBB9F9E654}" type="sibTrans" cxnId="{BB047CB0-E2E7-4E48-9271-B8851197428E}">
      <dgm:prSet/>
      <dgm:spPr/>
      <dgm:t>
        <a:bodyPr/>
        <a:lstStyle/>
        <a:p>
          <a:endParaRPr lang="ru-RU"/>
        </a:p>
      </dgm:t>
    </dgm:pt>
    <dgm:pt modelId="{3880CC4B-4BDF-49DF-AC6B-9B5BD81F84C4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0"/>
          <a:r>
            <a:rPr lang="ru-RU" sz="1300" dirty="0" smtClean="0">
              <a:solidFill>
                <a:schemeClr val="bg2">
                  <a:lumMod val="50000"/>
                </a:schemeClr>
              </a:solidFill>
            </a:rPr>
            <a:t>IV—III вв. до н. э. — Аристотель и перипатетики. Деятельность Аристотеля и крупнейших представителей его школы — перипатетиков — логически завершила и подытожила достижения классики</a:t>
          </a:r>
          <a:endParaRPr lang="ru-RU" sz="1300" b="1" dirty="0">
            <a:solidFill>
              <a:schemeClr val="bg2">
                <a:lumMod val="50000"/>
              </a:schemeClr>
            </a:solidFill>
          </a:endParaRPr>
        </a:p>
      </dgm:t>
    </dgm:pt>
    <dgm:pt modelId="{6EC56CFE-2C77-40B2-832A-260DDDF7B440}" type="parTrans" cxnId="{3BC54A25-59B0-42AE-90BB-4C2C86BB2DC1}">
      <dgm:prSet/>
      <dgm:spPr/>
      <dgm:t>
        <a:bodyPr/>
        <a:lstStyle/>
        <a:p>
          <a:endParaRPr lang="ru-RU"/>
        </a:p>
      </dgm:t>
    </dgm:pt>
    <dgm:pt modelId="{7A08844F-218F-451E-A836-BFF360D3533F}" type="sibTrans" cxnId="{3BC54A25-59B0-42AE-90BB-4C2C86BB2DC1}">
      <dgm:prSet/>
      <dgm:spPr/>
      <dgm:t>
        <a:bodyPr/>
        <a:lstStyle/>
        <a:p>
          <a:endParaRPr lang="ru-RU"/>
        </a:p>
      </dgm:t>
    </dgm:pt>
    <dgm:pt modelId="{A7CA399D-7A13-4E66-B97D-899F8C24A921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0"/>
          <a:r>
            <a:rPr lang="ru-RU" sz="1400" b="1" dirty="0" smtClean="0">
              <a:solidFill>
                <a:schemeClr val="bg2">
                  <a:lumMod val="50000"/>
                </a:schemeClr>
              </a:solidFill>
            </a:rPr>
            <a:t>Эллинистическая философия</a:t>
          </a:r>
          <a:endParaRPr lang="ru-RU" sz="1400" dirty="0">
            <a:solidFill>
              <a:schemeClr val="bg2">
                <a:lumMod val="50000"/>
              </a:schemeClr>
            </a:solidFill>
          </a:endParaRPr>
        </a:p>
      </dgm:t>
    </dgm:pt>
    <dgm:pt modelId="{BBE75849-B669-4C98-8636-2E8DF0AA7D06}" type="parTrans" cxnId="{D2118024-6447-4533-B615-735E4F295B8A}">
      <dgm:prSet/>
      <dgm:spPr/>
      <dgm:t>
        <a:bodyPr/>
        <a:lstStyle/>
        <a:p>
          <a:endParaRPr lang="ru-RU"/>
        </a:p>
      </dgm:t>
    </dgm:pt>
    <dgm:pt modelId="{24EC8279-FEAB-4242-BF26-068AE9300DBB}" type="sibTrans" cxnId="{D2118024-6447-4533-B615-735E4F295B8A}">
      <dgm:prSet/>
      <dgm:spPr/>
      <dgm:t>
        <a:bodyPr/>
        <a:lstStyle/>
        <a:p>
          <a:endParaRPr lang="ru-RU"/>
        </a:p>
      </dgm:t>
    </dgm:pt>
    <dgm:pt modelId="{5A98D84D-6939-4508-B5EE-BC907EDD55C1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0"/>
          <a:r>
            <a:rPr lang="ru-RU" sz="1300" dirty="0" smtClean="0">
              <a:solidFill>
                <a:schemeClr val="bg2">
                  <a:lumMod val="50000"/>
                </a:schemeClr>
              </a:solidFill>
            </a:rPr>
            <a:t>IV—I вв. до н. э. — философия периода эллинизма, которая была представлена как новыми школами, так и новыми представителями старых (платоников, перипатетиков и киников)</a:t>
          </a:r>
          <a:endParaRPr lang="ru-RU" sz="1300" dirty="0">
            <a:solidFill>
              <a:schemeClr val="bg2">
                <a:lumMod val="50000"/>
              </a:schemeClr>
            </a:solidFill>
          </a:endParaRPr>
        </a:p>
      </dgm:t>
    </dgm:pt>
    <dgm:pt modelId="{A00322B2-AA3D-4597-A932-327901B983D8}" type="parTrans" cxnId="{AFD64E03-DFAA-49BA-9D48-F3E52607ABA2}">
      <dgm:prSet/>
      <dgm:spPr/>
      <dgm:t>
        <a:bodyPr/>
        <a:lstStyle/>
        <a:p>
          <a:endParaRPr lang="ru-RU"/>
        </a:p>
      </dgm:t>
    </dgm:pt>
    <dgm:pt modelId="{F87A29F3-3AA1-42FF-BED0-C23FEF10C6D0}" type="sibTrans" cxnId="{AFD64E03-DFAA-49BA-9D48-F3E52607ABA2}">
      <dgm:prSet/>
      <dgm:spPr/>
      <dgm:t>
        <a:bodyPr/>
        <a:lstStyle/>
        <a:p>
          <a:endParaRPr lang="ru-RU"/>
        </a:p>
      </dgm:t>
    </dgm:pt>
    <dgm:pt modelId="{5AA5A9E1-099F-483F-8A88-1C15EF08BA49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0"/>
          <a:r>
            <a:rPr lang="ru-RU" sz="1300" b="1" dirty="0" smtClean="0">
              <a:solidFill>
                <a:schemeClr val="bg2">
                  <a:lumMod val="50000"/>
                </a:schemeClr>
              </a:solidFill>
            </a:rPr>
            <a:t>Римская и позднеантичная философия</a:t>
          </a:r>
          <a:endParaRPr lang="ru-RU" sz="1300" dirty="0">
            <a:solidFill>
              <a:schemeClr val="bg2">
                <a:lumMod val="50000"/>
              </a:schemeClr>
            </a:solidFill>
          </a:endParaRPr>
        </a:p>
      </dgm:t>
    </dgm:pt>
    <dgm:pt modelId="{98E60DC4-928C-4CA8-9547-699B4B15D310}" type="parTrans" cxnId="{45811FB3-37EB-4CEB-AACC-ED4AD4C9932E}">
      <dgm:prSet/>
      <dgm:spPr/>
      <dgm:t>
        <a:bodyPr/>
        <a:lstStyle/>
        <a:p>
          <a:endParaRPr lang="ru-RU"/>
        </a:p>
      </dgm:t>
    </dgm:pt>
    <dgm:pt modelId="{79B47EC2-8E96-445F-B388-03B864E53DC5}" type="sibTrans" cxnId="{45811FB3-37EB-4CEB-AACC-ED4AD4C9932E}">
      <dgm:prSet/>
      <dgm:spPr/>
      <dgm:t>
        <a:bodyPr/>
        <a:lstStyle/>
        <a:p>
          <a:endParaRPr lang="ru-RU"/>
        </a:p>
      </dgm:t>
    </dgm:pt>
    <dgm:pt modelId="{D2DA5430-640D-4CCF-80C3-70B178EBC3DF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0"/>
          <a:r>
            <a:rPr lang="ru-RU" sz="1300" dirty="0" smtClean="0">
              <a:solidFill>
                <a:schemeClr val="bg2">
                  <a:lumMod val="50000"/>
                </a:schemeClr>
              </a:solidFill>
            </a:rPr>
            <a:t>I в. до н. э.—V в. н. э. — римская философия начала активно развиваться под сильным влиянием греческой к середине I в. до н. э. Наряду с римлянами, к римской философии относятся также греки — представители римских школ.</a:t>
          </a:r>
          <a:endParaRPr lang="ru-RU" sz="1300" dirty="0">
            <a:solidFill>
              <a:schemeClr val="bg2">
                <a:lumMod val="50000"/>
              </a:schemeClr>
            </a:solidFill>
          </a:endParaRPr>
        </a:p>
      </dgm:t>
    </dgm:pt>
    <dgm:pt modelId="{B29856CB-E5E6-42EA-A745-94E7061173D2}" type="parTrans" cxnId="{4E96FC1D-8140-4636-9A51-183842BD8802}">
      <dgm:prSet/>
      <dgm:spPr/>
      <dgm:t>
        <a:bodyPr/>
        <a:lstStyle/>
        <a:p>
          <a:endParaRPr lang="ru-RU"/>
        </a:p>
      </dgm:t>
    </dgm:pt>
    <dgm:pt modelId="{C1AAA892-41D7-40AD-8BEF-069BF524C983}" type="sibTrans" cxnId="{4E96FC1D-8140-4636-9A51-183842BD8802}">
      <dgm:prSet/>
      <dgm:spPr/>
      <dgm:t>
        <a:bodyPr/>
        <a:lstStyle/>
        <a:p>
          <a:endParaRPr lang="ru-RU"/>
        </a:p>
      </dgm:t>
    </dgm:pt>
    <dgm:pt modelId="{BACCF586-FADA-4EB2-AFC3-452323555A37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0"/>
          <a:r>
            <a:rPr lang="ru-RU" sz="1300" dirty="0" smtClean="0">
              <a:solidFill>
                <a:schemeClr val="bg2">
                  <a:lumMod val="50000"/>
                </a:schemeClr>
              </a:solidFill>
            </a:rPr>
            <a:t>I в. до н. э.—V в. н. э. — греческая философия периода влияния Древнего Рима также развивалась под сильнейшим влиянием классики, а позже — зарождавшегося христианства</a:t>
          </a:r>
          <a:r>
            <a:rPr lang="ru-RU" sz="1100" dirty="0" smtClean="0"/>
            <a:t>.</a:t>
          </a:r>
          <a:endParaRPr lang="ru-RU" sz="1100" dirty="0"/>
        </a:p>
      </dgm:t>
    </dgm:pt>
    <dgm:pt modelId="{AE63DDFA-28CE-4A73-8A2A-3A12CE9476E3}" type="parTrans" cxnId="{73F5B4E4-4B0D-4018-9FAB-6C8177A302B8}">
      <dgm:prSet/>
      <dgm:spPr/>
      <dgm:t>
        <a:bodyPr/>
        <a:lstStyle/>
        <a:p>
          <a:endParaRPr lang="ru-RU"/>
        </a:p>
      </dgm:t>
    </dgm:pt>
    <dgm:pt modelId="{C9988F11-BE07-4AFC-8606-13B1A77EEBA8}" type="sibTrans" cxnId="{73F5B4E4-4B0D-4018-9FAB-6C8177A302B8}">
      <dgm:prSet/>
      <dgm:spPr/>
      <dgm:t>
        <a:bodyPr/>
        <a:lstStyle/>
        <a:p>
          <a:endParaRPr lang="ru-RU"/>
        </a:p>
      </dgm:t>
    </dgm:pt>
    <dgm:pt modelId="{33C476F0-9421-4692-8F09-AF78A6935BA4}" type="pres">
      <dgm:prSet presAssocID="{0B561365-D297-43E7-AE7D-A823128316F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6489815-1965-40A6-B86D-317EAC3E10C6}" type="pres">
      <dgm:prSet presAssocID="{A9EEB81C-FC57-4993-B3EB-21027BA993B4}" presName="node" presStyleLbl="node1" presStyleIdx="0" presStyleCnt="4" custScaleX="111505" custScaleY="1372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1D24D4-EB75-42D5-98A8-B27B8B0CD0A6}" type="pres">
      <dgm:prSet presAssocID="{A0454B59-DB79-4261-B253-EDCBF572C17D}" presName="sibTrans" presStyleCnt="0"/>
      <dgm:spPr/>
    </dgm:pt>
    <dgm:pt modelId="{BC838DA0-B75F-416E-98A5-F5D7FA863DB3}" type="pres">
      <dgm:prSet presAssocID="{05053C0D-330C-40E4-9C74-3F869ADB43E0}" presName="node" presStyleLbl="node1" presStyleIdx="1" presStyleCnt="4" custScaleX="122172" custScaleY="1372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F278D2-C4AB-449B-921C-8AE3E90FAF82}" type="pres">
      <dgm:prSet presAssocID="{7AAAA2ED-B57A-464B-BEA7-5EFE5957DB9E}" presName="sibTrans" presStyleCnt="0"/>
      <dgm:spPr/>
    </dgm:pt>
    <dgm:pt modelId="{E41B652F-5B8F-4BD1-B432-BF7070A92721}" type="pres">
      <dgm:prSet presAssocID="{A7CA399D-7A13-4E66-B97D-899F8C24A921}" presName="node" presStyleLbl="node1" presStyleIdx="2" presStyleCnt="4" custScaleX="110120" custScaleY="110880" custLinFactNeighborX="-8947" custLinFactNeighborY="-31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499E36-5F35-4822-AAD9-6DD6B2B883D0}" type="pres">
      <dgm:prSet presAssocID="{24EC8279-FEAB-4242-BF26-068AE9300DBB}" presName="sibTrans" presStyleCnt="0"/>
      <dgm:spPr/>
    </dgm:pt>
    <dgm:pt modelId="{D3C51AD8-19E6-4996-B810-3D5E23B0C1D5}" type="pres">
      <dgm:prSet presAssocID="{5AA5A9E1-099F-483F-8A88-1C15EF08BA49}" presName="node" presStyleLbl="node1" presStyleIdx="3" presStyleCnt="4" custScaleX="122357" custScaleY="113158" custLinFactNeighborX="0" custLinFactNeighborY="-19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EA8468B-3771-4F0B-BBF4-60A6EC87D0FD}" type="presOf" srcId="{D2DA5430-640D-4CCF-80C3-70B178EBC3DF}" destId="{D3C51AD8-19E6-4996-B810-3D5E23B0C1D5}" srcOrd="0" destOrd="1" presId="urn:microsoft.com/office/officeart/2005/8/layout/default#1"/>
    <dgm:cxn modelId="{C3BD9C7C-8438-4D53-A5BD-19F2C06C02A1}" type="presOf" srcId="{05053C0D-330C-40E4-9C74-3F869ADB43E0}" destId="{BC838DA0-B75F-416E-98A5-F5D7FA863DB3}" srcOrd="0" destOrd="0" presId="urn:microsoft.com/office/officeart/2005/8/layout/default#1"/>
    <dgm:cxn modelId="{F9D35781-6879-458C-8B4E-01602C9C5B0F}" type="presOf" srcId="{5A98D84D-6939-4508-B5EE-BC907EDD55C1}" destId="{E41B652F-5B8F-4BD1-B432-BF7070A92721}" srcOrd="0" destOrd="1" presId="urn:microsoft.com/office/officeart/2005/8/layout/default#1"/>
    <dgm:cxn modelId="{B2E65F6C-5789-494B-9D72-6D02753C68E4}" type="presOf" srcId="{8D7B8682-19E9-4087-9C19-0A4EB2AAF8D8}" destId="{46489815-1965-40A6-B86D-317EAC3E10C6}" srcOrd="0" destOrd="2" presId="urn:microsoft.com/office/officeart/2005/8/layout/default#1"/>
    <dgm:cxn modelId="{A927F41B-6A07-424A-A909-EE2A362DE954}" type="presOf" srcId="{A9EEB81C-FC57-4993-B3EB-21027BA993B4}" destId="{46489815-1965-40A6-B86D-317EAC3E10C6}" srcOrd="0" destOrd="0" presId="urn:microsoft.com/office/officeart/2005/8/layout/default#1"/>
    <dgm:cxn modelId="{BB047CB0-E2E7-4E48-9271-B8851197428E}" srcId="{05053C0D-330C-40E4-9C74-3F869ADB43E0}" destId="{535AB407-D37D-4452-AFDD-ACF10522F976}" srcOrd="0" destOrd="0" parTransId="{E813398E-ADA4-4DE5-BCBE-FB93E14B7E7F}" sibTransId="{C7447F52-C54A-4193-8CAA-FBBBB9F9E654}"/>
    <dgm:cxn modelId="{AFD64E03-DFAA-49BA-9D48-F3E52607ABA2}" srcId="{A7CA399D-7A13-4E66-B97D-899F8C24A921}" destId="{5A98D84D-6939-4508-B5EE-BC907EDD55C1}" srcOrd="0" destOrd="0" parTransId="{A00322B2-AA3D-4597-A932-327901B983D8}" sibTransId="{F87A29F3-3AA1-42FF-BED0-C23FEF10C6D0}"/>
    <dgm:cxn modelId="{6E4FBBAA-EA7A-4F6D-9754-9954FA8EA8D0}" srcId="{A9EEB81C-FC57-4993-B3EB-21027BA993B4}" destId="{8D7B8682-19E9-4087-9C19-0A4EB2AAF8D8}" srcOrd="1" destOrd="0" parTransId="{D736F199-9613-47EC-B786-5AC2FD5C4093}" sibTransId="{AFD1008D-3CFB-4CBA-A1BE-DF3B7823C134}"/>
    <dgm:cxn modelId="{4E96FC1D-8140-4636-9A51-183842BD8802}" srcId="{5AA5A9E1-099F-483F-8A88-1C15EF08BA49}" destId="{D2DA5430-640D-4CCF-80C3-70B178EBC3DF}" srcOrd="0" destOrd="0" parTransId="{B29856CB-E5E6-42EA-A745-94E7061173D2}" sibTransId="{C1AAA892-41D7-40AD-8BEF-069BF524C983}"/>
    <dgm:cxn modelId="{3BC54A25-59B0-42AE-90BB-4C2C86BB2DC1}" srcId="{05053C0D-330C-40E4-9C74-3F869ADB43E0}" destId="{3880CC4B-4BDF-49DF-AC6B-9B5BD81F84C4}" srcOrd="1" destOrd="0" parTransId="{6EC56CFE-2C77-40B2-832A-260DDDF7B440}" sibTransId="{7A08844F-218F-451E-A836-BFF360D3533F}"/>
    <dgm:cxn modelId="{29EC79B3-F988-415A-A474-FAE60FB27AE9}" srcId="{A9EEB81C-FC57-4993-B3EB-21027BA993B4}" destId="{BDCB78A4-6830-4484-9AB2-1BBEC169085B}" srcOrd="0" destOrd="0" parTransId="{11F99B4D-179C-4133-93D4-730C7FCF944A}" sibTransId="{B35B4832-6480-455F-83F7-5C2E5AB12082}"/>
    <dgm:cxn modelId="{56835BAD-077D-4D63-BA32-4E045C630547}" type="presOf" srcId="{BDCB78A4-6830-4484-9AB2-1BBEC169085B}" destId="{46489815-1965-40A6-B86D-317EAC3E10C6}" srcOrd="0" destOrd="1" presId="urn:microsoft.com/office/officeart/2005/8/layout/default#1"/>
    <dgm:cxn modelId="{45811FB3-37EB-4CEB-AACC-ED4AD4C9932E}" srcId="{0B561365-D297-43E7-AE7D-A823128316FD}" destId="{5AA5A9E1-099F-483F-8A88-1C15EF08BA49}" srcOrd="3" destOrd="0" parTransId="{98E60DC4-928C-4CA8-9547-699B4B15D310}" sibTransId="{79B47EC2-8E96-445F-B388-03B864E53DC5}"/>
    <dgm:cxn modelId="{D2118024-6447-4533-B615-735E4F295B8A}" srcId="{0B561365-D297-43E7-AE7D-A823128316FD}" destId="{A7CA399D-7A13-4E66-B97D-899F8C24A921}" srcOrd="2" destOrd="0" parTransId="{BBE75849-B669-4C98-8636-2E8DF0AA7D06}" sibTransId="{24EC8279-FEAB-4242-BF26-068AE9300DBB}"/>
    <dgm:cxn modelId="{6C86CEB6-E3C4-4D26-A440-5F5EB16372D1}" type="presOf" srcId="{BACCF586-FADA-4EB2-AFC3-452323555A37}" destId="{D3C51AD8-19E6-4996-B810-3D5E23B0C1D5}" srcOrd="0" destOrd="2" presId="urn:microsoft.com/office/officeart/2005/8/layout/default#1"/>
    <dgm:cxn modelId="{1388A79C-1711-40D7-8C4D-BA45141BDBEF}" type="presOf" srcId="{3880CC4B-4BDF-49DF-AC6B-9B5BD81F84C4}" destId="{BC838DA0-B75F-416E-98A5-F5D7FA863DB3}" srcOrd="0" destOrd="2" presId="urn:microsoft.com/office/officeart/2005/8/layout/default#1"/>
    <dgm:cxn modelId="{67117BA5-DA5F-4505-8B48-CC2426D7C63D}" type="presOf" srcId="{5AA5A9E1-099F-483F-8A88-1C15EF08BA49}" destId="{D3C51AD8-19E6-4996-B810-3D5E23B0C1D5}" srcOrd="0" destOrd="0" presId="urn:microsoft.com/office/officeart/2005/8/layout/default#1"/>
    <dgm:cxn modelId="{9DCFB72A-B0E7-4971-8D53-4907627F869B}" type="presOf" srcId="{535AB407-D37D-4452-AFDD-ACF10522F976}" destId="{BC838DA0-B75F-416E-98A5-F5D7FA863DB3}" srcOrd="0" destOrd="1" presId="urn:microsoft.com/office/officeart/2005/8/layout/default#1"/>
    <dgm:cxn modelId="{9BA837FC-2EE8-4052-98C1-62055BD9DE05}" type="presOf" srcId="{A7CA399D-7A13-4E66-B97D-899F8C24A921}" destId="{E41B652F-5B8F-4BD1-B432-BF7070A92721}" srcOrd="0" destOrd="0" presId="urn:microsoft.com/office/officeart/2005/8/layout/default#1"/>
    <dgm:cxn modelId="{8CD5BB54-EFC1-4809-B74E-3677A892AD1D}" type="presOf" srcId="{0B561365-D297-43E7-AE7D-A823128316FD}" destId="{33C476F0-9421-4692-8F09-AF78A6935BA4}" srcOrd="0" destOrd="0" presId="urn:microsoft.com/office/officeart/2005/8/layout/default#1"/>
    <dgm:cxn modelId="{FBC01F53-D83B-4637-8A26-30F4514659BD}" srcId="{0B561365-D297-43E7-AE7D-A823128316FD}" destId="{A9EEB81C-FC57-4993-B3EB-21027BA993B4}" srcOrd="0" destOrd="0" parTransId="{58BAEC39-B6AE-4C7C-AE71-F201843D0A18}" sibTransId="{A0454B59-DB79-4261-B253-EDCBF572C17D}"/>
    <dgm:cxn modelId="{73F5B4E4-4B0D-4018-9FAB-6C8177A302B8}" srcId="{5AA5A9E1-099F-483F-8A88-1C15EF08BA49}" destId="{BACCF586-FADA-4EB2-AFC3-452323555A37}" srcOrd="1" destOrd="0" parTransId="{AE63DDFA-28CE-4A73-8A2A-3A12CE9476E3}" sibTransId="{C9988F11-BE07-4AFC-8606-13B1A77EEBA8}"/>
    <dgm:cxn modelId="{EDB383F2-7F01-40CD-B7DC-89BAEF6C3783}" srcId="{0B561365-D297-43E7-AE7D-A823128316FD}" destId="{05053C0D-330C-40E4-9C74-3F869ADB43E0}" srcOrd="1" destOrd="0" parTransId="{3FED2DFD-2EB6-4962-9259-A4BDCDBC4595}" sibTransId="{7AAAA2ED-B57A-464B-BEA7-5EFE5957DB9E}"/>
    <dgm:cxn modelId="{084D5BE4-971A-4A45-9752-EE1CA171077E}" type="presParOf" srcId="{33C476F0-9421-4692-8F09-AF78A6935BA4}" destId="{46489815-1965-40A6-B86D-317EAC3E10C6}" srcOrd="0" destOrd="0" presId="urn:microsoft.com/office/officeart/2005/8/layout/default#1"/>
    <dgm:cxn modelId="{F2251C3C-B631-4C39-97C3-88C0289501AF}" type="presParOf" srcId="{33C476F0-9421-4692-8F09-AF78A6935BA4}" destId="{321D24D4-EB75-42D5-98A8-B27B8B0CD0A6}" srcOrd="1" destOrd="0" presId="urn:microsoft.com/office/officeart/2005/8/layout/default#1"/>
    <dgm:cxn modelId="{A9AFB279-E8F4-4B76-98C3-E33FC3B38D31}" type="presParOf" srcId="{33C476F0-9421-4692-8F09-AF78A6935BA4}" destId="{BC838DA0-B75F-416E-98A5-F5D7FA863DB3}" srcOrd="2" destOrd="0" presId="urn:microsoft.com/office/officeart/2005/8/layout/default#1"/>
    <dgm:cxn modelId="{346DBBE0-E865-4730-9501-B3D20BD87828}" type="presParOf" srcId="{33C476F0-9421-4692-8F09-AF78A6935BA4}" destId="{83F278D2-C4AB-449B-921C-8AE3E90FAF82}" srcOrd="3" destOrd="0" presId="urn:microsoft.com/office/officeart/2005/8/layout/default#1"/>
    <dgm:cxn modelId="{8C893DF1-BCA0-432A-AC34-7B2F83A24CF8}" type="presParOf" srcId="{33C476F0-9421-4692-8F09-AF78A6935BA4}" destId="{E41B652F-5B8F-4BD1-B432-BF7070A92721}" srcOrd="4" destOrd="0" presId="urn:microsoft.com/office/officeart/2005/8/layout/default#1"/>
    <dgm:cxn modelId="{F0FB3176-E43D-4676-A076-834FDFBF08A0}" type="presParOf" srcId="{33C476F0-9421-4692-8F09-AF78A6935BA4}" destId="{2C499E36-5F35-4822-AAD9-6DD6B2B883D0}" srcOrd="5" destOrd="0" presId="urn:microsoft.com/office/officeart/2005/8/layout/default#1"/>
    <dgm:cxn modelId="{F5BDBCE9-DD01-49CD-8A19-F2A317CBEE6D}" type="presParOf" srcId="{33C476F0-9421-4692-8F09-AF78A6935BA4}" destId="{D3C51AD8-19E6-4996-B810-3D5E23B0C1D5}" srcOrd="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F69A83E-317C-4363-9FD3-986BBDAD9AA7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B05D4FE-A4C1-44D1-A871-0AE174AD66B3}">
      <dgm:prSet custT="1"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pPr rtl="0"/>
          <a:r>
            <a:rPr lang="ru-RU" sz="1350" dirty="0" smtClean="0">
              <a:solidFill>
                <a:schemeClr val="bg2">
                  <a:lumMod val="50000"/>
                </a:schemeClr>
              </a:solidFill>
            </a:rPr>
            <a:t>Мир для стоиков предстает как единое мировое государство. </a:t>
          </a:r>
          <a:r>
            <a:rPr lang="ru-RU" sz="1350" b="1" dirty="0" smtClean="0">
              <a:solidFill>
                <a:schemeClr val="bg2">
                  <a:lumMod val="50000"/>
                </a:schemeClr>
              </a:solidFill>
            </a:rPr>
            <a:t>Поэтому они считали себя гражданами мира, т.е. космополитами</a:t>
          </a:r>
          <a:r>
            <a:rPr lang="ru-RU" sz="1350" dirty="0" smtClean="0">
              <a:solidFill>
                <a:schemeClr val="bg2">
                  <a:lumMod val="50000"/>
                </a:schemeClr>
              </a:solidFill>
            </a:rPr>
            <a:t>. Следование судьбе для них означало подчинение своего личного блага благу государства, каким бы оно ни было. В случае необходимости нужно принести государству в жертву даже свою жизнь. Поэтому многие стоики шли на государственную службу, рассматривая ее как свою судьбу.</a:t>
          </a:r>
          <a:endParaRPr lang="ru-RU" sz="1350" dirty="0">
            <a:solidFill>
              <a:schemeClr val="bg2">
                <a:lumMod val="50000"/>
              </a:schemeClr>
            </a:solidFill>
          </a:endParaRPr>
        </a:p>
      </dgm:t>
    </dgm:pt>
    <dgm:pt modelId="{BCE7C36E-D3E5-410C-A7DE-6E51CF441613}" type="parTrans" cxnId="{E99D0BDB-2719-445F-8C19-2B7C8392640C}">
      <dgm:prSet/>
      <dgm:spPr/>
      <dgm:t>
        <a:bodyPr/>
        <a:lstStyle/>
        <a:p>
          <a:endParaRPr lang="ru-RU"/>
        </a:p>
      </dgm:t>
    </dgm:pt>
    <dgm:pt modelId="{9155A433-C025-4BA0-AC24-7200A229DD75}" type="sibTrans" cxnId="{E99D0BDB-2719-445F-8C19-2B7C8392640C}">
      <dgm:prSet/>
      <dgm:spPr/>
      <dgm:t>
        <a:bodyPr/>
        <a:lstStyle/>
        <a:p>
          <a:endParaRPr lang="ru-RU"/>
        </a:p>
      </dgm:t>
    </dgm:pt>
    <dgm:pt modelId="{D16C16F1-EDC4-441C-A0AC-C2D443B30F3A}">
      <dgm:prSet custT="1"/>
      <dgm:spPr/>
      <dgm:t>
        <a:bodyPr/>
        <a:lstStyle/>
        <a:p>
          <a:pPr rtl="0"/>
          <a:r>
            <a:rPr lang="ru-RU" sz="1400" dirty="0" smtClean="0">
              <a:solidFill>
                <a:schemeClr val="bg2">
                  <a:lumMod val="50000"/>
                </a:schemeClr>
              </a:solidFill>
            </a:rPr>
            <a:t>В</a:t>
          </a:r>
          <a:r>
            <a:rPr lang="ru-RU" sz="1400" dirty="0" smtClean="0"/>
            <a:t> </a:t>
          </a:r>
          <a:r>
            <a:rPr lang="ru-RU" sz="1400" dirty="0" smtClean="0">
              <a:solidFill>
                <a:schemeClr val="bg2">
                  <a:lumMod val="50000"/>
                </a:schemeClr>
              </a:solidFill>
            </a:rPr>
            <a:t>логике стоики разрабатывали идеи, которые потом вошли в основу современной логики высказываний. </a:t>
          </a:r>
          <a:r>
            <a:rPr lang="ru-RU" sz="1400" b="1" dirty="0" smtClean="0">
              <a:solidFill>
                <a:schemeClr val="bg2">
                  <a:lumMod val="50000"/>
                </a:schemeClr>
              </a:solidFill>
            </a:rPr>
            <a:t>Стоики ввели и само слово “логика”.</a:t>
          </a:r>
          <a:endParaRPr lang="ru-RU" sz="1400" dirty="0">
            <a:solidFill>
              <a:schemeClr val="bg2">
                <a:lumMod val="50000"/>
              </a:schemeClr>
            </a:solidFill>
          </a:endParaRPr>
        </a:p>
      </dgm:t>
    </dgm:pt>
    <dgm:pt modelId="{C7B85743-7E0A-4B38-BAF8-88338B8CFDFF}" type="parTrans" cxnId="{A0403736-7DC1-43EB-86FD-DC09EF9EAD10}">
      <dgm:prSet/>
      <dgm:spPr/>
      <dgm:t>
        <a:bodyPr/>
        <a:lstStyle/>
        <a:p>
          <a:endParaRPr lang="ru-RU"/>
        </a:p>
      </dgm:t>
    </dgm:pt>
    <dgm:pt modelId="{9DACC4C7-93B0-4017-A18C-F7A9268169EE}" type="sibTrans" cxnId="{A0403736-7DC1-43EB-86FD-DC09EF9EAD10}">
      <dgm:prSet/>
      <dgm:spPr/>
      <dgm:t>
        <a:bodyPr/>
        <a:lstStyle/>
        <a:p>
          <a:endParaRPr lang="ru-RU"/>
        </a:p>
      </dgm:t>
    </dgm:pt>
    <dgm:pt modelId="{06CE8467-7D78-42CC-9C76-18C7621A6095}" type="pres">
      <dgm:prSet presAssocID="{0F69A83E-317C-4363-9FD3-986BBDAD9AA7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EC453452-AEAE-42BA-B739-3BC7F446596B}" type="pres">
      <dgm:prSet presAssocID="{0F69A83E-317C-4363-9FD3-986BBDAD9AA7}" presName="pyramid" presStyleLbl="node1" presStyleIdx="0" presStyleCnt="1"/>
      <dgm:spPr/>
    </dgm:pt>
    <dgm:pt modelId="{C50F8A71-C3D2-4687-AC19-DC92259F764C}" type="pres">
      <dgm:prSet presAssocID="{0F69A83E-317C-4363-9FD3-986BBDAD9AA7}" presName="theList" presStyleCnt="0"/>
      <dgm:spPr/>
    </dgm:pt>
    <dgm:pt modelId="{6CDA44E1-FF0E-480E-97D7-0E892CA01C30}" type="pres">
      <dgm:prSet presAssocID="{DB05D4FE-A4C1-44D1-A871-0AE174AD66B3}" presName="aNode" presStyleLbl="fgAcc1" presStyleIdx="0" presStyleCnt="2" custScaleX="123078" custScaleY="321834" custLinFactNeighborX="-9615" custLinFactNeighborY="880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5B8443-1DEE-4F22-98B1-55B1A58E1A3D}" type="pres">
      <dgm:prSet presAssocID="{DB05D4FE-A4C1-44D1-A871-0AE174AD66B3}" presName="aSpace" presStyleCnt="0"/>
      <dgm:spPr/>
    </dgm:pt>
    <dgm:pt modelId="{4BF324FF-D33B-44DF-9D0D-6F5AC9637D61}" type="pres">
      <dgm:prSet presAssocID="{D16C16F1-EDC4-441C-A0AC-C2D443B30F3A}" presName="aNode" presStyleLbl="fgAcc1" presStyleIdx="1" presStyleCnt="2" custScaleX="119230" custScaleY="193040" custLinFactY="35680" custLinFactNeighborX="-8974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CEA853-F58E-4753-88D7-01DCCD413106}" type="pres">
      <dgm:prSet presAssocID="{D16C16F1-EDC4-441C-A0AC-C2D443B30F3A}" presName="aSpace" presStyleCnt="0"/>
      <dgm:spPr/>
    </dgm:pt>
  </dgm:ptLst>
  <dgm:cxnLst>
    <dgm:cxn modelId="{1D3DABFE-3057-49C8-95C7-E853100CFCC9}" type="presOf" srcId="{DB05D4FE-A4C1-44D1-A871-0AE174AD66B3}" destId="{6CDA44E1-FF0E-480E-97D7-0E892CA01C30}" srcOrd="0" destOrd="0" presId="urn:microsoft.com/office/officeart/2005/8/layout/pyramid2"/>
    <dgm:cxn modelId="{A0403736-7DC1-43EB-86FD-DC09EF9EAD10}" srcId="{0F69A83E-317C-4363-9FD3-986BBDAD9AA7}" destId="{D16C16F1-EDC4-441C-A0AC-C2D443B30F3A}" srcOrd="1" destOrd="0" parTransId="{C7B85743-7E0A-4B38-BAF8-88338B8CFDFF}" sibTransId="{9DACC4C7-93B0-4017-A18C-F7A9268169EE}"/>
    <dgm:cxn modelId="{148DA96F-6E8D-4B67-B7B2-71D50F43C454}" type="presOf" srcId="{D16C16F1-EDC4-441C-A0AC-C2D443B30F3A}" destId="{4BF324FF-D33B-44DF-9D0D-6F5AC9637D61}" srcOrd="0" destOrd="0" presId="urn:microsoft.com/office/officeart/2005/8/layout/pyramid2"/>
    <dgm:cxn modelId="{CDFCEE7B-DF73-41A7-8A13-0598707C1EFC}" type="presOf" srcId="{0F69A83E-317C-4363-9FD3-986BBDAD9AA7}" destId="{06CE8467-7D78-42CC-9C76-18C7621A6095}" srcOrd="0" destOrd="0" presId="urn:microsoft.com/office/officeart/2005/8/layout/pyramid2"/>
    <dgm:cxn modelId="{E99D0BDB-2719-445F-8C19-2B7C8392640C}" srcId="{0F69A83E-317C-4363-9FD3-986BBDAD9AA7}" destId="{DB05D4FE-A4C1-44D1-A871-0AE174AD66B3}" srcOrd="0" destOrd="0" parTransId="{BCE7C36E-D3E5-410C-A7DE-6E51CF441613}" sibTransId="{9155A433-C025-4BA0-AC24-7200A229DD75}"/>
    <dgm:cxn modelId="{467E8D42-AD8D-4CFB-A719-B96CFB7A903F}" type="presParOf" srcId="{06CE8467-7D78-42CC-9C76-18C7621A6095}" destId="{EC453452-AEAE-42BA-B739-3BC7F446596B}" srcOrd="0" destOrd="0" presId="urn:microsoft.com/office/officeart/2005/8/layout/pyramid2"/>
    <dgm:cxn modelId="{8C215658-B7BB-4C9A-921F-354FEA89F925}" type="presParOf" srcId="{06CE8467-7D78-42CC-9C76-18C7621A6095}" destId="{C50F8A71-C3D2-4687-AC19-DC92259F764C}" srcOrd="1" destOrd="0" presId="urn:microsoft.com/office/officeart/2005/8/layout/pyramid2"/>
    <dgm:cxn modelId="{9571FCCF-D798-445D-B5E0-20F916D1B287}" type="presParOf" srcId="{C50F8A71-C3D2-4687-AC19-DC92259F764C}" destId="{6CDA44E1-FF0E-480E-97D7-0E892CA01C30}" srcOrd="0" destOrd="0" presId="urn:microsoft.com/office/officeart/2005/8/layout/pyramid2"/>
    <dgm:cxn modelId="{769391AE-5B6F-4E94-859A-B19048E1296D}" type="presParOf" srcId="{C50F8A71-C3D2-4687-AC19-DC92259F764C}" destId="{D15B8443-1DEE-4F22-98B1-55B1A58E1A3D}" srcOrd="1" destOrd="0" presId="urn:microsoft.com/office/officeart/2005/8/layout/pyramid2"/>
    <dgm:cxn modelId="{797E431F-9DE9-4A4C-A2CD-48F1EEBB9ADC}" type="presParOf" srcId="{C50F8A71-C3D2-4687-AC19-DC92259F764C}" destId="{4BF324FF-D33B-44DF-9D0D-6F5AC9637D61}" srcOrd="2" destOrd="0" presId="urn:microsoft.com/office/officeart/2005/8/layout/pyramid2"/>
    <dgm:cxn modelId="{F61D7CDA-3A97-4559-9099-EC624881F922}" type="presParOf" srcId="{C50F8A71-C3D2-4687-AC19-DC92259F764C}" destId="{60CEA853-F58E-4753-88D7-01DCCD413106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FCA952A-1D1B-4764-ACF9-8B01DAF47CD2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001AED5-782B-47DD-A16B-055EEF3689AB}">
      <dgm:prSet custT="1"/>
      <dgm:spPr/>
      <dgm:t>
        <a:bodyPr/>
        <a:lstStyle/>
        <a:p>
          <a:pPr rtl="0"/>
          <a:r>
            <a:rPr lang="ru-RU" sz="1400" b="0" dirty="0" smtClean="0">
              <a:solidFill>
                <a:schemeClr val="tx1"/>
              </a:solidFill>
            </a:rPr>
            <a:t>Субъективно-идеалистическое направление в философии поздней античности, утверждавшее непознаваемость мира и необходимость сомнения в любом утверждении о мире. «Скепсис» в переводе с греческого </a:t>
          </a:r>
          <a:r>
            <a:rPr lang="ru-RU" sz="1400" b="1" dirty="0" smtClean="0">
              <a:solidFill>
                <a:schemeClr val="tx1"/>
              </a:solidFill>
            </a:rPr>
            <a:t>- </a:t>
          </a:r>
          <a:r>
            <a:rPr lang="ru-RU" sz="1400" b="0" dirty="0" smtClean="0">
              <a:solidFill>
                <a:schemeClr val="tx1"/>
              </a:solidFill>
            </a:rPr>
            <a:t>«исследование». </a:t>
          </a:r>
          <a:endParaRPr lang="ru-RU" sz="1400" b="0" dirty="0">
            <a:solidFill>
              <a:schemeClr val="tx1"/>
            </a:solidFill>
          </a:endParaRPr>
        </a:p>
      </dgm:t>
    </dgm:pt>
    <dgm:pt modelId="{7992B7D9-E33D-4D4F-B548-022BDA7C20D6}" type="parTrans" cxnId="{C05AF3F3-7299-481C-A2F7-0F8118F3D526}">
      <dgm:prSet/>
      <dgm:spPr/>
      <dgm:t>
        <a:bodyPr/>
        <a:lstStyle/>
        <a:p>
          <a:endParaRPr lang="ru-RU"/>
        </a:p>
      </dgm:t>
    </dgm:pt>
    <dgm:pt modelId="{1590C003-3451-419B-963A-63DA3A2A4A37}" type="sibTrans" cxnId="{C05AF3F3-7299-481C-A2F7-0F8118F3D526}">
      <dgm:prSet/>
      <dgm:spPr/>
      <dgm:t>
        <a:bodyPr/>
        <a:lstStyle/>
        <a:p>
          <a:endParaRPr lang="ru-RU"/>
        </a:p>
      </dgm:t>
    </dgm:pt>
    <dgm:pt modelId="{363E91C3-2BC9-4027-BE08-74A7C9DBDC88}">
      <dgm:prSet custT="1"/>
      <dgm:spPr/>
      <dgm:t>
        <a:bodyPr/>
        <a:lstStyle/>
        <a:p>
          <a:pPr rtl="0"/>
          <a:r>
            <a:rPr lang="ru-RU" sz="1400" b="0" dirty="0" smtClean="0">
              <a:solidFill>
                <a:schemeClr val="tx1"/>
              </a:solidFill>
            </a:rPr>
            <a:t>Скептицизм возникает как течение на рубеже </a:t>
          </a:r>
          <a:r>
            <a:rPr lang="en-US" sz="1400" b="0" dirty="0" smtClean="0">
              <a:solidFill>
                <a:schemeClr val="tx1"/>
              </a:solidFill>
            </a:rPr>
            <a:t>IV</a:t>
          </a:r>
          <a:r>
            <a:rPr lang="ru-RU" sz="1400" b="0" dirty="0" smtClean="0">
              <a:solidFill>
                <a:schemeClr val="tx1"/>
              </a:solidFill>
            </a:rPr>
            <a:t>-</a:t>
          </a:r>
          <a:r>
            <a:rPr lang="en-US" sz="1400" b="0" dirty="0" smtClean="0">
              <a:solidFill>
                <a:schemeClr val="tx1"/>
              </a:solidFill>
            </a:rPr>
            <a:t>III</a:t>
          </a:r>
          <a:r>
            <a:rPr lang="ru-RU" sz="1400" b="0" dirty="0" smtClean="0">
              <a:solidFill>
                <a:schemeClr val="tx1"/>
              </a:solidFill>
            </a:rPr>
            <a:t> веков до н.э. Опирается на учения первых философов о текучести и изменчивости окружающего мира и противоречивости чувственных явлений, т.е. на Гераклита и Зенона.</a:t>
          </a:r>
          <a:endParaRPr lang="ru-RU" sz="1400" b="0" dirty="0">
            <a:solidFill>
              <a:schemeClr val="tx1"/>
            </a:solidFill>
          </a:endParaRPr>
        </a:p>
      </dgm:t>
    </dgm:pt>
    <dgm:pt modelId="{73D718F0-915C-4458-B0B2-A2124F1B2933}" type="parTrans" cxnId="{B56D6E56-9957-41D9-89D5-40AE8EC70277}">
      <dgm:prSet/>
      <dgm:spPr/>
      <dgm:t>
        <a:bodyPr/>
        <a:lstStyle/>
        <a:p>
          <a:endParaRPr lang="ru-RU"/>
        </a:p>
      </dgm:t>
    </dgm:pt>
    <dgm:pt modelId="{79ED0FA8-A946-48A2-A989-02096766C418}" type="sibTrans" cxnId="{B56D6E56-9957-41D9-89D5-40AE8EC70277}">
      <dgm:prSet/>
      <dgm:spPr/>
      <dgm:t>
        <a:bodyPr/>
        <a:lstStyle/>
        <a:p>
          <a:endParaRPr lang="ru-RU"/>
        </a:p>
      </dgm:t>
    </dgm:pt>
    <dgm:pt modelId="{78B1D0C7-11A4-4A68-97A9-1A13B1412966}">
      <dgm:prSet custT="1"/>
      <dgm:spPr/>
      <dgm:t>
        <a:bodyPr/>
        <a:lstStyle/>
        <a:p>
          <a:pPr rtl="0"/>
          <a:r>
            <a:rPr lang="ru-RU" sz="1400" b="0" dirty="0" smtClean="0">
              <a:solidFill>
                <a:schemeClr val="tx1"/>
              </a:solidFill>
            </a:rPr>
            <a:t>Основные представители античного скептицизма: Пиррон (3 в. до н. э.) и Секст Эмпирик (2 в. н. э.), автор труда «Против математиков». Последователи Пиррона – </a:t>
          </a:r>
          <a:r>
            <a:rPr lang="ru-RU" sz="1400" b="0" dirty="0" err="1" smtClean="0">
              <a:solidFill>
                <a:schemeClr val="tx1"/>
              </a:solidFill>
            </a:rPr>
            <a:t>Тимон</a:t>
          </a:r>
          <a:r>
            <a:rPr lang="ru-RU" sz="1400" b="0" dirty="0" smtClean="0">
              <a:solidFill>
                <a:schemeClr val="tx1"/>
              </a:solidFill>
            </a:rPr>
            <a:t>, </a:t>
          </a:r>
          <a:r>
            <a:rPr lang="ru-RU" sz="1400" b="0" dirty="0" err="1" smtClean="0">
              <a:solidFill>
                <a:schemeClr val="tx1"/>
              </a:solidFill>
            </a:rPr>
            <a:t>Энисидем</a:t>
          </a:r>
          <a:r>
            <a:rPr lang="ru-RU" sz="1400" b="0" dirty="0" smtClean="0">
              <a:solidFill>
                <a:schemeClr val="tx1"/>
              </a:solidFill>
            </a:rPr>
            <a:t>, </a:t>
          </a:r>
          <a:r>
            <a:rPr lang="ru-RU" sz="1400" b="0" dirty="0" err="1" smtClean="0">
              <a:solidFill>
                <a:schemeClr val="tx1"/>
              </a:solidFill>
            </a:rPr>
            <a:t>Агриппа</a:t>
          </a:r>
          <a:r>
            <a:rPr lang="ru-RU" sz="1400" b="1" dirty="0" smtClean="0">
              <a:solidFill>
                <a:schemeClr val="tx1"/>
              </a:solidFill>
            </a:rPr>
            <a:t>.</a:t>
          </a:r>
          <a:endParaRPr lang="ru-RU" sz="1400" b="1" dirty="0">
            <a:solidFill>
              <a:schemeClr val="tx1"/>
            </a:solidFill>
          </a:endParaRPr>
        </a:p>
      </dgm:t>
    </dgm:pt>
    <dgm:pt modelId="{DB71EBEC-824C-4683-9846-10DFD524B5C4}" type="parTrans" cxnId="{750C6DA6-33EB-4F34-866A-CFDAC027494A}">
      <dgm:prSet/>
      <dgm:spPr/>
      <dgm:t>
        <a:bodyPr/>
        <a:lstStyle/>
        <a:p>
          <a:endParaRPr lang="ru-RU"/>
        </a:p>
      </dgm:t>
    </dgm:pt>
    <dgm:pt modelId="{101C4FA6-63FB-4ADE-9801-5F10C4F77B96}" type="sibTrans" cxnId="{750C6DA6-33EB-4F34-866A-CFDAC027494A}">
      <dgm:prSet/>
      <dgm:spPr/>
      <dgm:t>
        <a:bodyPr/>
        <a:lstStyle/>
        <a:p>
          <a:endParaRPr lang="ru-RU"/>
        </a:p>
      </dgm:t>
    </dgm:pt>
    <dgm:pt modelId="{92518786-7666-43AA-8DBD-ABC10592B9D9}">
      <dgm:prSet custT="1"/>
      <dgm:spPr/>
      <dgm:t>
        <a:bodyPr/>
        <a:lstStyle/>
        <a:p>
          <a:pPr rtl="0"/>
          <a:r>
            <a:rPr lang="ru-RU" sz="1400" b="0" dirty="0" smtClean="0">
              <a:solidFill>
                <a:schemeClr val="tx1"/>
              </a:solidFill>
            </a:rPr>
            <a:t>Скептики противопоставляли себя «догматическим философам» и утверждали, что суждения людей о вещах произвольны и недоказуемы, поэтому следует воздерживаться от всяких суждений вообще. Именно в воздержании от суждений заключается суть скептического «эпоха». </a:t>
          </a:r>
          <a:endParaRPr lang="ru-RU" sz="1400" b="0" dirty="0">
            <a:solidFill>
              <a:schemeClr val="tx1"/>
            </a:solidFill>
          </a:endParaRPr>
        </a:p>
      </dgm:t>
    </dgm:pt>
    <dgm:pt modelId="{690CF099-7A88-46C3-9F5F-4B15B50DDFC0}" type="parTrans" cxnId="{10F90203-9B68-4588-B492-12AEA84675E3}">
      <dgm:prSet/>
      <dgm:spPr/>
      <dgm:t>
        <a:bodyPr/>
        <a:lstStyle/>
        <a:p>
          <a:endParaRPr lang="ru-RU"/>
        </a:p>
      </dgm:t>
    </dgm:pt>
    <dgm:pt modelId="{8E4122E3-AF2A-45A4-BF82-DF2839EA74DE}" type="sibTrans" cxnId="{10F90203-9B68-4588-B492-12AEA84675E3}">
      <dgm:prSet/>
      <dgm:spPr/>
      <dgm:t>
        <a:bodyPr/>
        <a:lstStyle/>
        <a:p>
          <a:endParaRPr lang="ru-RU"/>
        </a:p>
      </dgm:t>
    </dgm:pt>
    <dgm:pt modelId="{DBD986AC-AE87-427D-B8DB-76E85BAB5D55}">
      <dgm:prSet custT="1"/>
      <dgm:spPr/>
      <dgm:t>
        <a:bodyPr/>
        <a:lstStyle/>
        <a:p>
          <a:pPr rtl="0"/>
          <a:r>
            <a:rPr lang="ru-RU" sz="1400" b="0" dirty="0" smtClean="0">
              <a:solidFill>
                <a:schemeClr val="tx1"/>
              </a:solidFill>
            </a:rPr>
            <a:t>На множестве примеров показывали ограниченность и релятивность всякого знания. Сформулировали 10 принципов (тропов), обосновывающих скептические воззрения. Каждый вид животных, каждый человек по-своему воспринимает окружающий мир, одни и те же вещи могут представляться по-разному. Тот же самый человек при различных обстоятельствах может по-разному судить об одной и той же вещи. Ни одному из возможных восприятий или суждений нельзя отдавать предпочтение перед другим.</a:t>
          </a:r>
          <a:endParaRPr lang="ru-RU" sz="1400" b="0" dirty="0">
            <a:solidFill>
              <a:schemeClr val="tx1"/>
            </a:solidFill>
          </a:endParaRPr>
        </a:p>
      </dgm:t>
    </dgm:pt>
    <dgm:pt modelId="{2E157FDE-1F6B-4933-A693-E7286B7EAC49}" type="parTrans" cxnId="{982E35BD-220E-4132-8CE6-EE9F778C5CEC}">
      <dgm:prSet/>
      <dgm:spPr/>
      <dgm:t>
        <a:bodyPr/>
        <a:lstStyle/>
        <a:p>
          <a:endParaRPr lang="ru-RU"/>
        </a:p>
      </dgm:t>
    </dgm:pt>
    <dgm:pt modelId="{8177D9CD-AB1A-4326-980E-256AF7887AB1}" type="sibTrans" cxnId="{982E35BD-220E-4132-8CE6-EE9F778C5CEC}">
      <dgm:prSet/>
      <dgm:spPr/>
      <dgm:t>
        <a:bodyPr/>
        <a:lstStyle/>
        <a:p>
          <a:endParaRPr lang="ru-RU"/>
        </a:p>
      </dgm:t>
    </dgm:pt>
    <dgm:pt modelId="{5FD1556A-EF6A-43A0-AE6A-798054E5D96E}">
      <dgm:prSet custT="1"/>
      <dgm:spPr/>
      <dgm:t>
        <a:bodyPr/>
        <a:lstStyle/>
        <a:p>
          <a:pPr rtl="0"/>
          <a:r>
            <a:rPr lang="ru-RU" sz="1400" b="0" i="0" dirty="0" smtClean="0">
              <a:solidFill>
                <a:schemeClr val="tx1"/>
              </a:solidFill>
            </a:rPr>
            <a:t>Основная цель скепсиса - достижение душевной невозмутимости (атараксии). Скептик, воздерживаясь от суждений, будет следовать законам государства, в котором он проживает</a:t>
          </a:r>
          <a:endParaRPr lang="ru-RU" sz="1400" b="0" i="0" dirty="0">
            <a:solidFill>
              <a:schemeClr val="tx1"/>
            </a:solidFill>
          </a:endParaRPr>
        </a:p>
      </dgm:t>
    </dgm:pt>
    <dgm:pt modelId="{564D44E7-C43D-4078-9924-064C09939A27}" type="parTrans" cxnId="{39E623A9-003D-45EC-AB8F-59149A545322}">
      <dgm:prSet/>
      <dgm:spPr/>
      <dgm:t>
        <a:bodyPr/>
        <a:lstStyle/>
        <a:p>
          <a:endParaRPr lang="ru-RU"/>
        </a:p>
      </dgm:t>
    </dgm:pt>
    <dgm:pt modelId="{9DCDF4C9-9D17-410F-9D58-F8C7F2CFC0AE}" type="sibTrans" cxnId="{39E623A9-003D-45EC-AB8F-59149A545322}">
      <dgm:prSet/>
      <dgm:spPr/>
      <dgm:t>
        <a:bodyPr/>
        <a:lstStyle/>
        <a:p>
          <a:endParaRPr lang="ru-RU"/>
        </a:p>
      </dgm:t>
    </dgm:pt>
    <dgm:pt modelId="{B5047DDF-B312-4992-9FBF-535695E56783}" type="pres">
      <dgm:prSet presAssocID="{5FCA952A-1D1B-4764-ACF9-8B01DAF47CD2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1680801-4448-48B2-8905-0A2CA0C796D7}" type="pres">
      <dgm:prSet presAssocID="{B001AED5-782B-47DD-A16B-055EEF3689AB}" presName="circ1" presStyleLbl="vennNode1" presStyleIdx="0" presStyleCnt="6" custLinFactNeighborX="95" custLinFactNeighborY="-700"/>
      <dgm:spPr/>
    </dgm:pt>
    <dgm:pt modelId="{1F1FF120-6CD7-42BE-AB94-DAE189F06C8D}" type="pres">
      <dgm:prSet presAssocID="{B001AED5-782B-47DD-A16B-055EEF3689AB}" presName="circ1Tx" presStyleLbl="revTx" presStyleIdx="0" presStyleCnt="0" custScaleX="152804" custScaleY="117601" custLinFactNeighborX="-1026" custLinFactNeighborY="264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B2E363-5355-425F-BAAF-9DD4D6C18B62}" type="pres">
      <dgm:prSet presAssocID="{363E91C3-2BC9-4027-BE08-74A7C9DBDC88}" presName="circ2" presStyleLbl="vennNode1" presStyleIdx="1" presStyleCnt="6"/>
      <dgm:spPr/>
    </dgm:pt>
    <dgm:pt modelId="{647AEC24-29F7-457A-9434-9AAE95D0BDE5}" type="pres">
      <dgm:prSet presAssocID="{363E91C3-2BC9-4027-BE08-74A7C9DBDC88}" presName="circ2Tx" presStyleLbl="revTx" presStyleIdx="0" presStyleCnt="0" custScaleY="174869" custLinFactNeighborX="4024" custLinFactNeighborY="-237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EDC168-940A-426C-85C3-84884CCBEFC6}" type="pres">
      <dgm:prSet presAssocID="{78B1D0C7-11A4-4A68-97A9-1A13B1412966}" presName="circ3" presStyleLbl="vennNode1" presStyleIdx="2" presStyleCnt="6" custLinFactNeighborX="2126" custLinFactNeighborY="1675"/>
      <dgm:spPr/>
    </dgm:pt>
    <dgm:pt modelId="{356E3A1F-5939-45AD-9395-4E73186A73C5}" type="pres">
      <dgm:prSet presAssocID="{78B1D0C7-11A4-4A68-97A9-1A13B1412966}" presName="circ3Tx" presStyleLbl="revTx" presStyleIdx="0" presStyleCnt="0" custScaleX="122765" custScaleY="139608" custLinFactNeighborX="15232" custLinFactNeighborY="-5014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509EDB-D148-46BB-92B3-C1E4C66CDC95}" type="pres">
      <dgm:prSet presAssocID="{92518786-7666-43AA-8DBD-ABC10592B9D9}" presName="circ4" presStyleLbl="vennNode1" presStyleIdx="3" presStyleCnt="6"/>
      <dgm:spPr/>
    </dgm:pt>
    <dgm:pt modelId="{2833949A-013F-4EEC-9178-09E05C4C32E2}" type="pres">
      <dgm:prSet presAssocID="{92518786-7666-43AA-8DBD-ABC10592B9D9}" presName="circ4Tx" presStyleLbl="revTx" presStyleIdx="0" presStyleCnt="0" custScaleX="158677" custScaleY="138886" custLinFactNeighborX="87321" custLinFactNeighborY="-3707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78D1DE-D7E4-442B-92E6-7009D8209CF4}" type="pres">
      <dgm:prSet presAssocID="{DBD986AC-AE87-427D-B8DB-76E85BAB5D55}" presName="circ5" presStyleLbl="vennNode1" presStyleIdx="4" presStyleCnt="6"/>
      <dgm:spPr/>
    </dgm:pt>
    <dgm:pt modelId="{C23107A7-2610-47F9-93D3-40D291BBB03E}" type="pres">
      <dgm:prSet presAssocID="{DBD986AC-AE87-427D-B8DB-76E85BAB5D55}" presName="circ5Tx" presStyleLbl="revTx" presStyleIdx="0" presStyleCnt="0" custScaleX="118433" custScaleY="259392" custLinFactNeighborX="-7664" custLinFactNeighborY="-897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8B3FEB-FA88-44AC-BACF-195A62D861AB}" type="pres">
      <dgm:prSet presAssocID="{5FD1556A-EF6A-43A0-AE6A-798054E5D96E}" presName="circ6" presStyleLbl="vennNode1" presStyleIdx="5" presStyleCnt="6"/>
      <dgm:spPr/>
    </dgm:pt>
    <dgm:pt modelId="{A45BD123-92D9-4D42-B483-73EF8C79844B}" type="pres">
      <dgm:prSet presAssocID="{5FD1556A-EF6A-43A0-AE6A-798054E5D96E}" presName="circ6Tx" presStyleLbl="revTx" presStyleIdx="0" presStyleCnt="0" custScaleX="146171" custScaleY="115648" custLinFactY="96880" custLinFactNeighborX="35886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85CDC4D-D523-40AC-B66E-CF93E1F67FDA}" type="presOf" srcId="{5FD1556A-EF6A-43A0-AE6A-798054E5D96E}" destId="{A45BD123-92D9-4D42-B483-73EF8C79844B}" srcOrd="0" destOrd="0" presId="urn:microsoft.com/office/officeart/2005/8/layout/venn1"/>
    <dgm:cxn modelId="{B56D6E56-9957-41D9-89D5-40AE8EC70277}" srcId="{5FCA952A-1D1B-4764-ACF9-8B01DAF47CD2}" destId="{363E91C3-2BC9-4027-BE08-74A7C9DBDC88}" srcOrd="1" destOrd="0" parTransId="{73D718F0-915C-4458-B0B2-A2124F1B2933}" sibTransId="{79ED0FA8-A946-48A2-A989-02096766C418}"/>
    <dgm:cxn modelId="{31832273-C842-48E3-AFBE-8A01D00C5DE7}" type="presOf" srcId="{363E91C3-2BC9-4027-BE08-74A7C9DBDC88}" destId="{647AEC24-29F7-457A-9434-9AAE95D0BDE5}" srcOrd="0" destOrd="0" presId="urn:microsoft.com/office/officeart/2005/8/layout/venn1"/>
    <dgm:cxn modelId="{9CA28C6A-7990-474F-9009-CD51012DE6F2}" type="presOf" srcId="{DBD986AC-AE87-427D-B8DB-76E85BAB5D55}" destId="{C23107A7-2610-47F9-93D3-40D291BBB03E}" srcOrd="0" destOrd="0" presId="urn:microsoft.com/office/officeart/2005/8/layout/venn1"/>
    <dgm:cxn modelId="{750C6DA6-33EB-4F34-866A-CFDAC027494A}" srcId="{5FCA952A-1D1B-4764-ACF9-8B01DAF47CD2}" destId="{78B1D0C7-11A4-4A68-97A9-1A13B1412966}" srcOrd="2" destOrd="0" parTransId="{DB71EBEC-824C-4683-9846-10DFD524B5C4}" sibTransId="{101C4FA6-63FB-4ADE-9801-5F10C4F77B96}"/>
    <dgm:cxn modelId="{982E35BD-220E-4132-8CE6-EE9F778C5CEC}" srcId="{5FCA952A-1D1B-4764-ACF9-8B01DAF47CD2}" destId="{DBD986AC-AE87-427D-B8DB-76E85BAB5D55}" srcOrd="4" destOrd="0" parTransId="{2E157FDE-1F6B-4933-A693-E7286B7EAC49}" sibTransId="{8177D9CD-AB1A-4326-980E-256AF7887AB1}"/>
    <dgm:cxn modelId="{10F90203-9B68-4588-B492-12AEA84675E3}" srcId="{5FCA952A-1D1B-4764-ACF9-8B01DAF47CD2}" destId="{92518786-7666-43AA-8DBD-ABC10592B9D9}" srcOrd="3" destOrd="0" parTransId="{690CF099-7A88-46C3-9F5F-4B15B50DDFC0}" sibTransId="{8E4122E3-AF2A-45A4-BF82-DF2839EA74DE}"/>
    <dgm:cxn modelId="{94DD9784-C8CB-4179-8707-FCDE034A39D9}" type="presOf" srcId="{92518786-7666-43AA-8DBD-ABC10592B9D9}" destId="{2833949A-013F-4EEC-9178-09E05C4C32E2}" srcOrd="0" destOrd="0" presId="urn:microsoft.com/office/officeart/2005/8/layout/venn1"/>
    <dgm:cxn modelId="{F89A31E3-DDC6-4CE7-9AF3-595494F76031}" type="presOf" srcId="{B001AED5-782B-47DD-A16B-055EEF3689AB}" destId="{1F1FF120-6CD7-42BE-AB94-DAE189F06C8D}" srcOrd="0" destOrd="0" presId="urn:microsoft.com/office/officeart/2005/8/layout/venn1"/>
    <dgm:cxn modelId="{016A9738-6EE3-402F-B66D-32367D125A18}" type="presOf" srcId="{5FCA952A-1D1B-4764-ACF9-8B01DAF47CD2}" destId="{B5047DDF-B312-4992-9FBF-535695E56783}" srcOrd="0" destOrd="0" presId="urn:microsoft.com/office/officeart/2005/8/layout/venn1"/>
    <dgm:cxn modelId="{39E623A9-003D-45EC-AB8F-59149A545322}" srcId="{5FCA952A-1D1B-4764-ACF9-8B01DAF47CD2}" destId="{5FD1556A-EF6A-43A0-AE6A-798054E5D96E}" srcOrd="5" destOrd="0" parTransId="{564D44E7-C43D-4078-9924-064C09939A27}" sibTransId="{9DCDF4C9-9D17-410F-9D58-F8C7F2CFC0AE}"/>
    <dgm:cxn modelId="{C05AF3F3-7299-481C-A2F7-0F8118F3D526}" srcId="{5FCA952A-1D1B-4764-ACF9-8B01DAF47CD2}" destId="{B001AED5-782B-47DD-A16B-055EEF3689AB}" srcOrd="0" destOrd="0" parTransId="{7992B7D9-E33D-4D4F-B548-022BDA7C20D6}" sibTransId="{1590C003-3451-419B-963A-63DA3A2A4A37}"/>
    <dgm:cxn modelId="{2388A198-3B17-4B9B-9C2C-EF9F54448DB2}" type="presOf" srcId="{78B1D0C7-11A4-4A68-97A9-1A13B1412966}" destId="{356E3A1F-5939-45AD-9395-4E73186A73C5}" srcOrd="0" destOrd="0" presId="urn:microsoft.com/office/officeart/2005/8/layout/venn1"/>
    <dgm:cxn modelId="{FE220C9D-B8E1-47C3-BD72-5E95497B3E89}" type="presParOf" srcId="{B5047DDF-B312-4992-9FBF-535695E56783}" destId="{B1680801-4448-48B2-8905-0A2CA0C796D7}" srcOrd="0" destOrd="0" presId="urn:microsoft.com/office/officeart/2005/8/layout/venn1"/>
    <dgm:cxn modelId="{D7ED7565-9BE4-4E8C-BD61-48456937896F}" type="presParOf" srcId="{B5047DDF-B312-4992-9FBF-535695E56783}" destId="{1F1FF120-6CD7-42BE-AB94-DAE189F06C8D}" srcOrd="1" destOrd="0" presId="urn:microsoft.com/office/officeart/2005/8/layout/venn1"/>
    <dgm:cxn modelId="{8817D908-7622-4C88-BAD2-654768AAB241}" type="presParOf" srcId="{B5047DDF-B312-4992-9FBF-535695E56783}" destId="{49B2E363-5355-425F-BAAF-9DD4D6C18B62}" srcOrd="2" destOrd="0" presId="urn:microsoft.com/office/officeart/2005/8/layout/venn1"/>
    <dgm:cxn modelId="{21B0C9B5-DD02-44D7-AF77-3B8C4D756D45}" type="presParOf" srcId="{B5047DDF-B312-4992-9FBF-535695E56783}" destId="{647AEC24-29F7-457A-9434-9AAE95D0BDE5}" srcOrd="3" destOrd="0" presId="urn:microsoft.com/office/officeart/2005/8/layout/venn1"/>
    <dgm:cxn modelId="{C43CBEC0-6904-41F3-A162-25EEFFDA26D5}" type="presParOf" srcId="{B5047DDF-B312-4992-9FBF-535695E56783}" destId="{73EDC168-940A-426C-85C3-84884CCBEFC6}" srcOrd="4" destOrd="0" presId="urn:microsoft.com/office/officeart/2005/8/layout/venn1"/>
    <dgm:cxn modelId="{0C94EEA5-BC57-47AA-AA2A-6DA2EA89BBD6}" type="presParOf" srcId="{B5047DDF-B312-4992-9FBF-535695E56783}" destId="{356E3A1F-5939-45AD-9395-4E73186A73C5}" srcOrd="5" destOrd="0" presId="urn:microsoft.com/office/officeart/2005/8/layout/venn1"/>
    <dgm:cxn modelId="{220356A6-E237-4B7C-8990-47AB4764AE3C}" type="presParOf" srcId="{B5047DDF-B312-4992-9FBF-535695E56783}" destId="{A0509EDB-D148-46BB-92B3-C1E4C66CDC95}" srcOrd="6" destOrd="0" presId="urn:microsoft.com/office/officeart/2005/8/layout/venn1"/>
    <dgm:cxn modelId="{18FB08FD-4271-4C44-A878-E7440932E026}" type="presParOf" srcId="{B5047DDF-B312-4992-9FBF-535695E56783}" destId="{2833949A-013F-4EEC-9178-09E05C4C32E2}" srcOrd="7" destOrd="0" presId="urn:microsoft.com/office/officeart/2005/8/layout/venn1"/>
    <dgm:cxn modelId="{EBC5295B-A720-42F4-99D5-72E2516194E7}" type="presParOf" srcId="{B5047DDF-B312-4992-9FBF-535695E56783}" destId="{5278D1DE-D7E4-442B-92E6-7009D8209CF4}" srcOrd="8" destOrd="0" presId="urn:microsoft.com/office/officeart/2005/8/layout/venn1"/>
    <dgm:cxn modelId="{C3958A78-B75D-42E8-B366-DF3DD68DCAED}" type="presParOf" srcId="{B5047DDF-B312-4992-9FBF-535695E56783}" destId="{C23107A7-2610-47F9-93D3-40D291BBB03E}" srcOrd="9" destOrd="0" presId="urn:microsoft.com/office/officeart/2005/8/layout/venn1"/>
    <dgm:cxn modelId="{18CA6387-A616-4532-8B4E-2ACB9DFC5061}" type="presParOf" srcId="{B5047DDF-B312-4992-9FBF-535695E56783}" destId="{E28B3FEB-FA88-44AC-BACF-195A62D861AB}" srcOrd="10" destOrd="0" presId="urn:microsoft.com/office/officeart/2005/8/layout/venn1"/>
    <dgm:cxn modelId="{284D1BC9-9A49-4D8A-B53D-3CFE71B03A87}" type="presParOf" srcId="{B5047DDF-B312-4992-9FBF-535695E56783}" destId="{A45BD123-92D9-4D42-B483-73EF8C79844B}" srcOrd="11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869C407-50C1-4790-A9C1-FB9454459CC4}" type="doc">
      <dgm:prSet loTypeId="urn:microsoft.com/office/officeart/2005/8/layout/arrow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B666822-EE1A-428E-88C0-CFA0C864A395}">
      <dgm:prSet custT="1"/>
      <dgm:spPr/>
      <dgm:t>
        <a:bodyPr/>
        <a:lstStyle/>
        <a:p>
          <a:pPr rtl="0"/>
          <a:r>
            <a:rPr lang="ru-RU" sz="1400" dirty="0" smtClean="0">
              <a:solidFill>
                <a:schemeClr val="bg2">
                  <a:lumMod val="50000"/>
                </a:schemeClr>
              </a:solidFill>
            </a:rPr>
            <a:t>Античная философия закончилась на неоплатонике </a:t>
          </a:r>
          <a:r>
            <a:rPr lang="ru-RU" sz="1400" dirty="0" err="1" smtClean="0">
              <a:solidFill>
                <a:schemeClr val="bg2">
                  <a:lumMod val="50000"/>
                </a:schemeClr>
              </a:solidFill>
            </a:rPr>
            <a:t>Прокле</a:t>
          </a:r>
          <a:r>
            <a:rPr lang="ru-RU" sz="1400" dirty="0" smtClean="0">
              <a:solidFill>
                <a:schemeClr val="bg2">
                  <a:lumMod val="50000"/>
                </a:schemeClr>
              </a:solidFill>
            </a:rPr>
            <a:t>, жившем в </a:t>
          </a:r>
          <a:r>
            <a:rPr lang="en-US" sz="1400" dirty="0" smtClean="0">
              <a:solidFill>
                <a:schemeClr val="bg2">
                  <a:lumMod val="50000"/>
                </a:schemeClr>
              </a:solidFill>
            </a:rPr>
            <a:t>V</a:t>
          </a:r>
          <a:r>
            <a:rPr lang="ru-RU" sz="1400" dirty="0" smtClean="0">
              <a:solidFill>
                <a:schemeClr val="bg2">
                  <a:lumMod val="50000"/>
                </a:schemeClr>
              </a:solidFill>
            </a:rPr>
            <a:t> веке н.э. У этого философа громадное наследие, состоящее из комментариев к Платону и к “Началам” Эвклида. До сих пор оно мало изучено.</a:t>
          </a:r>
          <a:endParaRPr lang="ru-RU" sz="1400" dirty="0">
            <a:solidFill>
              <a:schemeClr val="bg2">
                <a:lumMod val="50000"/>
              </a:schemeClr>
            </a:solidFill>
          </a:endParaRPr>
        </a:p>
      </dgm:t>
    </dgm:pt>
    <dgm:pt modelId="{893EF31B-A81C-40A0-AFE9-50B5A544F8AB}" type="parTrans" cxnId="{8EF73760-798C-400A-8247-07ACAE95FBF5}">
      <dgm:prSet/>
      <dgm:spPr/>
      <dgm:t>
        <a:bodyPr/>
        <a:lstStyle/>
        <a:p>
          <a:endParaRPr lang="ru-RU"/>
        </a:p>
      </dgm:t>
    </dgm:pt>
    <dgm:pt modelId="{40F7FDEF-BA91-45AE-9FFD-1BD3371A60C2}" type="sibTrans" cxnId="{8EF73760-798C-400A-8247-07ACAE95FBF5}">
      <dgm:prSet/>
      <dgm:spPr/>
      <dgm:t>
        <a:bodyPr/>
        <a:lstStyle/>
        <a:p>
          <a:endParaRPr lang="ru-RU"/>
        </a:p>
      </dgm:t>
    </dgm:pt>
    <dgm:pt modelId="{965A42D9-20C1-43C8-A366-924DB651341C}">
      <dgm:prSet custT="1"/>
      <dgm:spPr/>
      <dgm:t>
        <a:bodyPr/>
        <a:lstStyle/>
        <a:p>
          <a:pPr rtl="0"/>
          <a:r>
            <a:rPr lang="ru-RU" sz="1400" b="0" dirty="0" smtClean="0">
              <a:solidFill>
                <a:schemeClr val="bg2">
                  <a:lumMod val="50000"/>
                </a:schemeClr>
              </a:solidFill>
            </a:rPr>
            <a:t>Официально античная философия окончилась в </a:t>
          </a:r>
          <a:r>
            <a:rPr lang="en-US" sz="1400" b="0" dirty="0" smtClean="0">
              <a:solidFill>
                <a:schemeClr val="bg2">
                  <a:lumMod val="50000"/>
                </a:schemeClr>
              </a:solidFill>
            </a:rPr>
            <a:t>VI</a:t>
          </a:r>
          <a:r>
            <a:rPr lang="ru-RU" sz="1400" b="0" dirty="0" smtClean="0">
              <a:solidFill>
                <a:schemeClr val="bg2">
                  <a:lumMod val="50000"/>
                </a:schemeClr>
              </a:solidFill>
            </a:rPr>
            <a:t> веке, когда в 529 году декретом императора </a:t>
          </a:r>
          <a:r>
            <a:rPr lang="ru-RU" sz="1400" b="0" dirty="0" err="1" smtClean="0">
              <a:solidFill>
                <a:schemeClr val="bg2">
                  <a:lumMod val="50000"/>
                </a:schemeClr>
              </a:solidFill>
            </a:rPr>
            <a:t>Юстина</a:t>
          </a:r>
          <a:r>
            <a:rPr lang="ru-RU" sz="1400" b="0" dirty="0" smtClean="0">
              <a:solidFill>
                <a:schemeClr val="bg2">
                  <a:lumMod val="50000"/>
                </a:schemeClr>
              </a:solidFill>
            </a:rPr>
            <a:t> была закрыта платоновская Академия в Афинах. Таким образом, античная философия просуществовала с </a:t>
          </a:r>
          <a:r>
            <a:rPr lang="en-US" sz="1400" b="0" dirty="0" smtClean="0">
              <a:solidFill>
                <a:schemeClr val="bg2">
                  <a:lumMod val="50000"/>
                </a:schemeClr>
              </a:solidFill>
            </a:rPr>
            <a:t>VII</a:t>
          </a:r>
          <a:r>
            <a:rPr lang="ru-RU" sz="1400" b="0" dirty="0" smtClean="0">
              <a:solidFill>
                <a:schemeClr val="bg2">
                  <a:lumMod val="50000"/>
                </a:schemeClr>
              </a:solidFill>
            </a:rPr>
            <a:t>-</a:t>
          </a:r>
          <a:r>
            <a:rPr lang="en-US" sz="1400" b="0" dirty="0" smtClean="0">
              <a:solidFill>
                <a:schemeClr val="bg2">
                  <a:lumMod val="50000"/>
                </a:schemeClr>
              </a:solidFill>
            </a:rPr>
            <a:t>VI</a:t>
          </a:r>
          <a:r>
            <a:rPr lang="ru-RU" sz="1400" b="0" dirty="0" smtClean="0">
              <a:solidFill>
                <a:schemeClr val="bg2">
                  <a:lumMod val="50000"/>
                </a:schemeClr>
              </a:solidFill>
            </a:rPr>
            <a:t> веков до н.э. по </a:t>
          </a:r>
          <a:r>
            <a:rPr lang="en-US" sz="1400" b="0" dirty="0" smtClean="0">
              <a:solidFill>
                <a:schemeClr val="bg2">
                  <a:lumMod val="50000"/>
                </a:schemeClr>
              </a:solidFill>
            </a:rPr>
            <a:t>VI</a:t>
          </a:r>
          <a:r>
            <a:rPr lang="ru-RU" sz="1400" b="0" dirty="0" smtClean="0">
              <a:solidFill>
                <a:schemeClr val="bg2">
                  <a:lumMod val="50000"/>
                </a:schemeClr>
              </a:solidFill>
            </a:rPr>
            <a:t> век, т.е. около 1000 лет.</a:t>
          </a:r>
          <a:endParaRPr lang="ru-RU" sz="1400" b="0" dirty="0">
            <a:solidFill>
              <a:schemeClr val="bg2">
                <a:lumMod val="50000"/>
              </a:schemeClr>
            </a:solidFill>
          </a:endParaRPr>
        </a:p>
      </dgm:t>
    </dgm:pt>
    <dgm:pt modelId="{68D3C5F9-8CB7-4524-81F6-685DC9E4B509}" type="parTrans" cxnId="{FFE79EEA-C4C3-4407-9353-321A4D2A0A85}">
      <dgm:prSet/>
      <dgm:spPr/>
      <dgm:t>
        <a:bodyPr/>
        <a:lstStyle/>
        <a:p>
          <a:endParaRPr lang="ru-RU"/>
        </a:p>
      </dgm:t>
    </dgm:pt>
    <dgm:pt modelId="{842875A0-02A4-4705-9DD4-2AA8F7B7DD98}" type="sibTrans" cxnId="{FFE79EEA-C4C3-4407-9353-321A4D2A0A85}">
      <dgm:prSet/>
      <dgm:spPr/>
      <dgm:t>
        <a:bodyPr/>
        <a:lstStyle/>
        <a:p>
          <a:endParaRPr lang="ru-RU"/>
        </a:p>
      </dgm:t>
    </dgm:pt>
    <dgm:pt modelId="{E14A60B7-533E-4BA5-A115-FC8B6E3A9FCE}" type="pres">
      <dgm:prSet presAssocID="{6869C407-50C1-4790-A9C1-FB9454459CC4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ED6AD2B-258F-4422-BAA3-FAB5845939B9}" type="pres">
      <dgm:prSet presAssocID="{6869C407-50C1-4790-A9C1-FB9454459CC4}" presName="ribbon" presStyleLbl="node1" presStyleIdx="0" presStyleCnt="1" custScaleY="135135" custLinFactNeighborY="-2252"/>
      <dgm:spPr/>
    </dgm:pt>
    <dgm:pt modelId="{B506CF0C-6B2A-43D9-B842-161BC9166052}" type="pres">
      <dgm:prSet presAssocID="{6869C407-50C1-4790-A9C1-FB9454459CC4}" presName="leftArrowText" presStyleLbl="node1" presStyleIdx="0" presStyleCnt="1" custScaleX="122223" custScaleY="99622" custLinFactNeighborX="-3412" custLinFactNeighborY="-740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55E599-38E6-4754-B859-E58EF5CCDA12}" type="pres">
      <dgm:prSet presAssocID="{6869C407-50C1-4790-A9C1-FB9454459CC4}" presName="rightArrowText" presStyleLbl="node1" presStyleIdx="0" presStyleCnt="1" custScaleX="108927" custLinFactNeighborX="-1311" custLinFactNeighborY="1528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7DCA5A9-609B-4CE3-AFCE-B19488763A51}" type="presOf" srcId="{965A42D9-20C1-43C8-A366-924DB651341C}" destId="{3455E599-38E6-4754-B859-E58EF5CCDA12}" srcOrd="0" destOrd="0" presId="urn:microsoft.com/office/officeart/2005/8/layout/arrow6"/>
    <dgm:cxn modelId="{937488C5-37AE-41F9-A035-2372DD72C463}" type="presOf" srcId="{6869C407-50C1-4790-A9C1-FB9454459CC4}" destId="{E14A60B7-533E-4BA5-A115-FC8B6E3A9FCE}" srcOrd="0" destOrd="0" presId="urn:microsoft.com/office/officeart/2005/8/layout/arrow6"/>
    <dgm:cxn modelId="{FFE79EEA-C4C3-4407-9353-321A4D2A0A85}" srcId="{6869C407-50C1-4790-A9C1-FB9454459CC4}" destId="{965A42D9-20C1-43C8-A366-924DB651341C}" srcOrd="1" destOrd="0" parTransId="{68D3C5F9-8CB7-4524-81F6-685DC9E4B509}" sibTransId="{842875A0-02A4-4705-9DD4-2AA8F7B7DD98}"/>
    <dgm:cxn modelId="{8EF73760-798C-400A-8247-07ACAE95FBF5}" srcId="{6869C407-50C1-4790-A9C1-FB9454459CC4}" destId="{3B666822-EE1A-428E-88C0-CFA0C864A395}" srcOrd="0" destOrd="0" parTransId="{893EF31B-A81C-40A0-AFE9-50B5A544F8AB}" sibTransId="{40F7FDEF-BA91-45AE-9FFD-1BD3371A60C2}"/>
    <dgm:cxn modelId="{A2D1019A-2198-419A-A71F-3822D9C82A0C}" type="presOf" srcId="{3B666822-EE1A-428E-88C0-CFA0C864A395}" destId="{B506CF0C-6B2A-43D9-B842-161BC9166052}" srcOrd="0" destOrd="0" presId="urn:microsoft.com/office/officeart/2005/8/layout/arrow6"/>
    <dgm:cxn modelId="{DB3976CC-E74C-4A1E-8AF8-6C8AC25A22E0}" type="presParOf" srcId="{E14A60B7-533E-4BA5-A115-FC8B6E3A9FCE}" destId="{EED6AD2B-258F-4422-BAA3-FAB5845939B9}" srcOrd="0" destOrd="0" presId="urn:microsoft.com/office/officeart/2005/8/layout/arrow6"/>
    <dgm:cxn modelId="{39E70E8E-28C1-4817-B899-5F3056A72C74}" type="presParOf" srcId="{E14A60B7-533E-4BA5-A115-FC8B6E3A9FCE}" destId="{B506CF0C-6B2A-43D9-B842-161BC9166052}" srcOrd="1" destOrd="0" presId="urn:microsoft.com/office/officeart/2005/8/layout/arrow6"/>
    <dgm:cxn modelId="{2507A6C6-DABD-4CCC-A5F0-8C5D655921AF}" type="presParOf" srcId="{E14A60B7-533E-4BA5-A115-FC8B6E3A9FCE}" destId="{3455E599-38E6-4754-B859-E58EF5CCDA12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916D23E-3F84-4659-BF3D-F895D6269E0E}" type="doc">
      <dgm:prSet loTypeId="urn:microsoft.com/office/officeart/2005/8/layout/hProcess7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2EA8B64-5AAA-4C5B-A4BE-A20F628D5E14}">
      <dgm:prSet/>
      <dgm:spPr/>
      <dgm:t>
        <a:bodyPr/>
        <a:lstStyle/>
        <a:p>
          <a:pPr rtl="0"/>
          <a:r>
            <a:rPr lang="ru-RU" dirty="0" smtClean="0">
              <a:solidFill>
                <a:schemeClr val="bg2">
                  <a:lumMod val="50000"/>
                </a:schemeClr>
              </a:solidFill>
            </a:rPr>
            <a:t>Греческая философия зарождается в торговом городе </a:t>
          </a:r>
          <a:r>
            <a:rPr lang="ru-RU" dirty="0" err="1" smtClean="0">
              <a:solidFill>
                <a:schemeClr val="bg2">
                  <a:lumMod val="50000"/>
                </a:schemeClr>
              </a:solidFill>
            </a:rPr>
            <a:t>Милет</a:t>
          </a:r>
          <a:r>
            <a:rPr lang="ru-RU" dirty="0" smtClean="0">
              <a:solidFill>
                <a:schemeClr val="bg2">
                  <a:lumMod val="50000"/>
                </a:schemeClr>
              </a:solidFill>
            </a:rPr>
            <a:t>, на западном побережье Малой Азии</a:t>
          </a:r>
          <a:r>
            <a:rPr lang="ru-RU" dirty="0" smtClean="0"/>
            <a:t>. </a:t>
          </a:r>
          <a:endParaRPr lang="ru-RU" dirty="0"/>
        </a:p>
      </dgm:t>
    </dgm:pt>
    <dgm:pt modelId="{2A1E82A7-A68F-45C0-94B3-031D5C4AB89F}" type="parTrans" cxnId="{0B861311-E965-4584-BE31-5667A8EAF822}">
      <dgm:prSet/>
      <dgm:spPr/>
      <dgm:t>
        <a:bodyPr/>
        <a:lstStyle/>
        <a:p>
          <a:endParaRPr lang="ru-RU"/>
        </a:p>
      </dgm:t>
    </dgm:pt>
    <dgm:pt modelId="{087333A2-C320-43E1-BA63-D6F0A72DE4DB}" type="sibTrans" cxnId="{0B861311-E965-4584-BE31-5667A8EAF822}">
      <dgm:prSet/>
      <dgm:spPr/>
      <dgm:t>
        <a:bodyPr/>
        <a:lstStyle/>
        <a:p>
          <a:endParaRPr lang="ru-RU"/>
        </a:p>
      </dgm:t>
    </dgm:pt>
    <dgm:pt modelId="{067225F2-8540-4E76-BFA2-8B3B7D163DC2}">
      <dgm:prSet custT="1"/>
      <dgm:spPr/>
      <dgm:t>
        <a:bodyPr/>
        <a:lstStyle/>
        <a:p>
          <a:pPr rtl="0"/>
          <a:r>
            <a:rPr lang="ru-RU" sz="3000" dirty="0" smtClean="0">
              <a:solidFill>
                <a:schemeClr val="bg2">
                  <a:lumMod val="50000"/>
                </a:schemeClr>
              </a:solidFill>
            </a:rPr>
            <a:t>В этом городе появляются философ </a:t>
          </a:r>
          <a:r>
            <a:rPr lang="ru-RU" sz="3000" i="1" dirty="0" smtClean="0">
              <a:solidFill>
                <a:schemeClr val="bg2">
                  <a:lumMod val="50000"/>
                </a:schemeClr>
              </a:solidFill>
            </a:rPr>
            <a:t>Фалес</a:t>
          </a:r>
          <a:r>
            <a:rPr lang="ru-RU" sz="3000" dirty="0" smtClean="0">
              <a:solidFill>
                <a:schemeClr val="bg2">
                  <a:lumMod val="50000"/>
                </a:schemeClr>
              </a:solidFill>
            </a:rPr>
            <a:t>, затем </a:t>
          </a:r>
          <a:r>
            <a:rPr lang="ru-RU" sz="3000" i="1" dirty="0" smtClean="0">
              <a:solidFill>
                <a:schemeClr val="bg2">
                  <a:lumMod val="50000"/>
                </a:schemeClr>
              </a:solidFill>
            </a:rPr>
            <a:t>Анаксимандр </a:t>
          </a:r>
          <a:r>
            <a:rPr lang="ru-RU" sz="3000" dirty="0" smtClean="0">
              <a:solidFill>
                <a:schemeClr val="bg2">
                  <a:lumMod val="50000"/>
                </a:schemeClr>
              </a:solidFill>
            </a:rPr>
            <a:t>и </a:t>
          </a:r>
          <a:r>
            <a:rPr lang="ru-RU" sz="3000" i="1" dirty="0" smtClean="0">
              <a:solidFill>
                <a:schemeClr val="bg2">
                  <a:lumMod val="50000"/>
                </a:schemeClr>
              </a:solidFill>
            </a:rPr>
            <a:t>Анаксимен</a:t>
          </a:r>
          <a:r>
            <a:rPr lang="ru-RU" sz="3000" dirty="0" smtClean="0">
              <a:solidFill>
                <a:schemeClr val="bg2">
                  <a:lumMod val="50000"/>
                </a:schemeClr>
              </a:solidFill>
            </a:rPr>
            <a:t>. 	Этих трех философов обычно объединяют под общим названием Милетской школы.</a:t>
          </a:r>
          <a:endParaRPr lang="ru-RU" sz="3000" dirty="0">
            <a:solidFill>
              <a:schemeClr val="bg2">
                <a:lumMod val="50000"/>
              </a:schemeClr>
            </a:solidFill>
          </a:endParaRPr>
        </a:p>
      </dgm:t>
    </dgm:pt>
    <dgm:pt modelId="{9A6FC25F-E3A6-4CC9-887F-BA79B2C5D1BA}" type="parTrans" cxnId="{B1CF7C77-EECB-47CB-9070-1819DB8B04D1}">
      <dgm:prSet/>
      <dgm:spPr/>
      <dgm:t>
        <a:bodyPr/>
        <a:lstStyle/>
        <a:p>
          <a:endParaRPr lang="ru-RU"/>
        </a:p>
      </dgm:t>
    </dgm:pt>
    <dgm:pt modelId="{1DC0E50A-9F33-4C33-AE3F-C9838C6BC2F0}" type="sibTrans" cxnId="{B1CF7C77-EECB-47CB-9070-1819DB8B04D1}">
      <dgm:prSet/>
      <dgm:spPr/>
      <dgm:t>
        <a:bodyPr/>
        <a:lstStyle/>
        <a:p>
          <a:endParaRPr lang="ru-RU"/>
        </a:p>
      </dgm:t>
    </dgm:pt>
    <dgm:pt modelId="{D9D84F0F-2A5E-490F-B6D4-A96A461BA18A}" type="pres">
      <dgm:prSet presAssocID="{0916D23E-3F84-4659-BF3D-F895D6269E0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729E65-17A4-47A6-B119-1E17ABEAB33B}" type="pres">
      <dgm:prSet presAssocID="{42EA8B64-5AAA-4C5B-A4BE-A20F628D5E14}" presName="compositeNode" presStyleCnt="0">
        <dgm:presLayoutVars>
          <dgm:bulletEnabled val="1"/>
        </dgm:presLayoutVars>
      </dgm:prSet>
      <dgm:spPr/>
    </dgm:pt>
    <dgm:pt modelId="{3C2BFCFB-7D54-4D2F-84CF-E6FCBB7BFA93}" type="pres">
      <dgm:prSet presAssocID="{42EA8B64-5AAA-4C5B-A4BE-A20F628D5E14}" presName="bgRect" presStyleLbl="node1" presStyleIdx="0" presStyleCnt="1" custScaleX="74074" custLinFactNeighborX="898" custLinFactNeighborY="-1538"/>
      <dgm:spPr/>
      <dgm:t>
        <a:bodyPr/>
        <a:lstStyle/>
        <a:p>
          <a:endParaRPr lang="ru-RU"/>
        </a:p>
      </dgm:t>
    </dgm:pt>
    <dgm:pt modelId="{215075B0-2BC1-4F4F-A0AF-6659DF173839}" type="pres">
      <dgm:prSet presAssocID="{42EA8B64-5AAA-4C5B-A4BE-A20F628D5E14}" presName="parentNode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0ED439-BA1F-4AFE-A853-9BA85F1D72F0}" type="pres">
      <dgm:prSet presAssocID="{42EA8B64-5AAA-4C5B-A4BE-A20F628D5E14}" presName="child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0E49B95-B575-467F-9227-0356E889C8C9}" type="presOf" srcId="{0916D23E-3F84-4659-BF3D-F895D6269E0E}" destId="{D9D84F0F-2A5E-490F-B6D4-A96A461BA18A}" srcOrd="0" destOrd="0" presId="urn:microsoft.com/office/officeart/2005/8/layout/hProcess7#1"/>
    <dgm:cxn modelId="{BEC7B058-E323-46F4-8966-39A8512AACD0}" type="presOf" srcId="{067225F2-8540-4E76-BFA2-8B3B7D163DC2}" destId="{990ED439-BA1F-4AFE-A853-9BA85F1D72F0}" srcOrd="0" destOrd="0" presId="urn:microsoft.com/office/officeart/2005/8/layout/hProcess7#1"/>
    <dgm:cxn modelId="{0B861311-E965-4584-BE31-5667A8EAF822}" srcId="{0916D23E-3F84-4659-BF3D-F895D6269E0E}" destId="{42EA8B64-5AAA-4C5B-A4BE-A20F628D5E14}" srcOrd="0" destOrd="0" parTransId="{2A1E82A7-A68F-45C0-94B3-031D5C4AB89F}" sibTransId="{087333A2-C320-43E1-BA63-D6F0A72DE4DB}"/>
    <dgm:cxn modelId="{B1CF7C77-EECB-47CB-9070-1819DB8B04D1}" srcId="{42EA8B64-5AAA-4C5B-A4BE-A20F628D5E14}" destId="{067225F2-8540-4E76-BFA2-8B3B7D163DC2}" srcOrd="0" destOrd="0" parTransId="{9A6FC25F-E3A6-4CC9-887F-BA79B2C5D1BA}" sibTransId="{1DC0E50A-9F33-4C33-AE3F-C9838C6BC2F0}"/>
    <dgm:cxn modelId="{08FF6EF3-0FE7-4145-B0BA-BA54DDEFD4D5}" type="presOf" srcId="{42EA8B64-5AAA-4C5B-A4BE-A20F628D5E14}" destId="{3C2BFCFB-7D54-4D2F-84CF-E6FCBB7BFA93}" srcOrd="0" destOrd="0" presId="urn:microsoft.com/office/officeart/2005/8/layout/hProcess7#1"/>
    <dgm:cxn modelId="{78C65972-D8C0-4862-8DCF-CDBFE509F4A0}" type="presOf" srcId="{42EA8B64-5AAA-4C5B-A4BE-A20F628D5E14}" destId="{215075B0-2BC1-4F4F-A0AF-6659DF173839}" srcOrd="1" destOrd="0" presId="urn:microsoft.com/office/officeart/2005/8/layout/hProcess7#1"/>
    <dgm:cxn modelId="{1F9FC951-D330-44C1-86C7-1E824D9BC09A}" type="presParOf" srcId="{D9D84F0F-2A5E-490F-B6D4-A96A461BA18A}" destId="{3B729E65-17A4-47A6-B119-1E17ABEAB33B}" srcOrd="0" destOrd="0" presId="urn:microsoft.com/office/officeart/2005/8/layout/hProcess7#1"/>
    <dgm:cxn modelId="{582B6759-8561-4902-9DA7-CD831960C5CF}" type="presParOf" srcId="{3B729E65-17A4-47A6-B119-1E17ABEAB33B}" destId="{3C2BFCFB-7D54-4D2F-84CF-E6FCBB7BFA93}" srcOrd="0" destOrd="0" presId="urn:microsoft.com/office/officeart/2005/8/layout/hProcess7#1"/>
    <dgm:cxn modelId="{927E5461-CCC9-44FB-A75D-CB01375FA731}" type="presParOf" srcId="{3B729E65-17A4-47A6-B119-1E17ABEAB33B}" destId="{215075B0-2BC1-4F4F-A0AF-6659DF173839}" srcOrd="1" destOrd="0" presId="urn:microsoft.com/office/officeart/2005/8/layout/hProcess7#1"/>
    <dgm:cxn modelId="{4B209E53-9215-4B66-AB37-73DA07641E75}" type="presParOf" srcId="{3B729E65-17A4-47A6-B119-1E17ABEAB33B}" destId="{990ED439-BA1F-4AFE-A853-9BA85F1D72F0}" srcOrd="2" destOrd="0" presId="urn:microsoft.com/office/officeart/2005/8/layout/hProcess7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FCC680D-DCB3-46B8-BA4B-7E687EE4E46E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60377B9-99E0-4B5D-AF5A-5F7244639B90}">
      <dgm:prSet custT="1"/>
      <dgm:spPr/>
      <dgm:t>
        <a:bodyPr/>
        <a:lstStyle/>
        <a:p>
          <a:pPr rtl="0"/>
          <a:r>
            <a:rPr lang="ru-RU" sz="1500" dirty="0" smtClean="0">
              <a:solidFill>
                <a:schemeClr val="tx2">
                  <a:lumMod val="10000"/>
                </a:schemeClr>
              </a:solidFill>
            </a:rPr>
            <a:t>Положение Фалеса о воде как первоначале выражает </a:t>
          </a:r>
          <a:r>
            <a:rPr lang="ru-RU" sz="1500" b="0" dirty="0" smtClean="0">
              <a:solidFill>
                <a:schemeClr val="tx2">
                  <a:lumMod val="10000"/>
                </a:schemeClr>
              </a:solidFill>
            </a:rPr>
            <a:t>три важнейшие идеи</a:t>
          </a:r>
          <a:r>
            <a:rPr lang="ru-RU" sz="1500" dirty="0" smtClean="0"/>
            <a:t>. </a:t>
          </a:r>
          <a:endParaRPr lang="ru-RU" sz="1500" dirty="0"/>
        </a:p>
      </dgm:t>
    </dgm:pt>
    <dgm:pt modelId="{DC4CA21E-EAEF-4C61-B761-BE1CEB1440D5}" type="parTrans" cxnId="{9C623882-CCB8-4CDE-90F9-2EAA59359D9E}">
      <dgm:prSet/>
      <dgm:spPr/>
      <dgm:t>
        <a:bodyPr/>
        <a:lstStyle/>
        <a:p>
          <a:endParaRPr lang="ru-RU"/>
        </a:p>
      </dgm:t>
    </dgm:pt>
    <dgm:pt modelId="{1B17584D-E98A-4194-BEE0-44600D1CBDED}" type="sibTrans" cxnId="{9C623882-CCB8-4CDE-90F9-2EAA59359D9E}">
      <dgm:prSet/>
      <dgm:spPr/>
      <dgm:t>
        <a:bodyPr/>
        <a:lstStyle/>
        <a:p>
          <a:endParaRPr lang="ru-RU"/>
        </a:p>
      </dgm:t>
    </dgm:pt>
    <dgm:pt modelId="{78C53F83-4E5A-4D03-86E0-54B9EEFB9072}">
      <dgm:prSet custT="1"/>
      <dgm:spPr/>
      <dgm:t>
        <a:bodyPr/>
        <a:lstStyle/>
        <a:p>
          <a:pPr rtl="0"/>
          <a:r>
            <a:rPr lang="ru-RU" sz="1500" dirty="0" smtClean="0">
              <a:solidFill>
                <a:schemeClr val="tx2">
                  <a:lumMod val="10000"/>
                </a:schemeClr>
              </a:solidFill>
            </a:rPr>
            <a:t>Во-первых, оно подчеркивает материальную основу всех вещей</a:t>
          </a:r>
          <a:r>
            <a:rPr lang="ru-RU" sz="1500" dirty="0" smtClean="0"/>
            <a:t>. </a:t>
          </a:r>
          <a:endParaRPr lang="ru-RU" sz="1500" dirty="0"/>
        </a:p>
      </dgm:t>
    </dgm:pt>
    <dgm:pt modelId="{35987DD3-15B5-4E40-A35B-9E116376771A}" type="parTrans" cxnId="{B56C3BB5-F3A4-4092-B554-4BF2A21EB27D}">
      <dgm:prSet/>
      <dgm:spPr/>
      <dgm:t>
        <a:bodyPr/>
        <a:lstStyle/>
        <a:p>
          <a:endParaRPr lang="ru-RU"/>
        </a:p>
      </dgm:t>
    </dgm:pt>
    <dgm:pt modelId="{14DC948D-A8B1-459E-9F9A-6CC23F9CA087}" type="sibTrans" cxnId="{B56C3BB5-F3A4-4092-B554-4BF2A21EB27D}">
      <dgm:prSet/>
      <dgm:spPr/>
      <dgm:t>
        <a:bodyPr/>
        <a:lstStyle/>
        <a:p>
          <a:endParaRPr lang="ru-RU"/>
        </a:p>
      </dgm:t>
    </dgm:pt>
    <dgm:pt modelId="{56D8EF27-D007-43C8-A64D-B4D7A2087E84}">
      <dgm:prSet custT="1"/>
      <dgm:spPr/>
      <dgm:t>
        <a:bodyPr/>
        <a:lstStyle/>
        <a:p>
          <a:pPr rtl="0"/>
          <a:r>
            <a:rPr lang="ru-RU" sz="1500" dirty="0" smtClean="0">
              <a:solidFill>
                <a:schemeClr val="tx2">
                  <a:lumMod val="10000"/>
                </a:schemeClr>
              </a:solidFill>
            </a:rPr>
            <a:t>Во-вторых, оно есть попытка рационального решения вопроса о первооснове всего без ссылок на мифы и мистические представления.</a:t>
          </a:r>
          <a:endParaRPr lang="ru-RU" sz="1500" dirty="0">
            <a:solidFill>
              <a:schemeClr val="tx2">
                <a:lumMod val="10000"/>
              </a:schemeClr>
            </a:solidFill>
          </a:endParaRPr>
        </a:p>
      </dgm:t>
    </dgm:pt>
    <dgm:pt modelId="{DD08CFD4-50E0-4753-8D64-FD12268B4A88}" type="parTrans" cxnId="{9D5AC6E7-8B63-4419-8B9B-78129DCC94EA}">
      <dgm:prSet/>
      <dgm:spPr/>
      <dgm:t>
        <a:bodyPr/>
        <a:lstStyle/>
        <a:p>
          <a:endParaRPr lang="ru-RU"/>
        </a:p>
      </dgm:t>
    </dgm:pt>
    <dgm:pt modelId="{943EAB63-5E20-419E-9BED-544855EB8B11}" type="sibTrans" cxnId="{9D5AC6E7-8B63-4419-8B9B-78129DCC94EA}">
      <dgm:prSet/>
      <dgm:spPr/>
      <dgm:t>
        <a:bodyPr/>
        <a:lstStyle/>
        <a:p>
          <a:endParaRPr lang="ru-RU"/>
        </a:p>
      </dgm:t>
    </dgm:pt>
    <dgm:pt modelId="{3C1A9C3F-0545-47FC-84BD-211426E09B3A}">
      <dgm:prSet custT="1"/>
      <dgm:spPr/>
      <dgm:t>
        <a:bodyPr/>
        <a:lstStyle/>
        <a:p>
          <a:pPr rtl="0"/>
          <a:r>
            <a:rPr lang="ru-RU" sz="1500" dirty="0" smtClean="0">
              <a:solidFill>
                <a:schemeClr val="tx2">
                  <a:lumMod val="10000"/>
                </a:schemeClr>
              </a:solidFill>
            </a:rPr>
            <a:t>В-третьих, оно означает возможность понять мир на основе одного исходного принципа. </a:t>
          </a:r>
          <a:endParaRPr lang="ru-RU" sz="1500" dirty="0">
            <a:solidFill>
              <a:schemeClr val="tx2">
                <a:lumMod val="10000"/>
              </a:schemeClr>
            </a:solidFill>
          </a:endParaRPr>
        </a:p>
      </dgm:t>
    </dgm:pt>
    <dgm:pt modelId="{2C4FFDB7-152B-431D-A625-434AE8CB9D99}" type="parTrans" cxnId="{CA285127-E2C1-4B78-8CA8-033820BF67AA}">
      <dgm:prSet/>
      <dgm:spPr/>
      <dgm:t>
        <a:bodyPr/>
        <a:lstStyle/>
        <a:p>
          <a:endParaRPr lang="ru-RU"/>
        </a:p>
      </dgm:t>
    </dgm:pt>
    <dgm:pt modelId="{C50D879F-D90B-4552-8D28-99F845CEC859}" type="sibTrans" cxnId="{CA285127-E2C1-4B78-8CA8-033820BF67AA}">
      <dgm:prSet/>
      <dgm:spPr/>
      <dgm:t>
        <a:bodyPr/>
        <a:lstStyle/>
        <a:p>
          <a:endParaRPr lang="ru-RU"/>
        </a:p>
      </dgm:t>
    </dgm:pt>
    <dgm:pt modelId="{DD069DF6-8175-499D-8DB4-449B7F58B65E}" type="pres">
      <dgm:prSet presAssocID="{5FCC680D-DCB3-46B8-BA4B-7E687EE4E46E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E252031-D266-410E-8F19-6B918E44AAD6}" type="pres">
      <dgm:prSet presAssocID="{5FCC680D-DCB3-46B8-BA4B-7E687EE4E46E}" presName="dummyMaxCanvas" presStyleCnt="0">
        <dgm:presLayoutVars/>
      </dgm:prSet>
      <dgm:spPr/>
    </dgm:pt>
    <dgm:pt modelId="{6F25BED9-7B2D-428C-ADAB-B59116E91551}" type="pres">
      <dgm:prSet presAssocID="{5FCC680D-DCB3-46B8-BA4B-7E687EE4E46E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F1E2FD-7835-4CCD-8D09-FA9F649CFA99}" type="pres">
      <dgm:prSet presAssocID="{5FCC680D-DCB3-46B8-BA4B-7E687EE4E46E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DCC665-C253-45E1-BCC4-005CFAD5FC13}" type="pres">
      <dgm:prSet presAssocID="{5FCC680D-DCB3-46B8-BA4B-7E687EE4E46E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777AA2-EA88-4627-8C67-594AF006B89E}" type="pres">
      <dgm:prSet presAssocID="{5FCC680D-DCB3-46B8-BA4B-7E687EE4E46E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FEBFC2-BA46-4E4E-906A-C6A4739EDC22}" type="pres">
      <dgm:prSet presAssocID="{5FCC680D-DCB3-46B8-BA4B-7E687EE4E46E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8E65BE-ECF5-4EAC-AD5C-3876D5969E28}" type="pres">
      <dgm:prSet presAssocID="{5FCC680D-DCB3-46B8-BA4B-7E687EE4E46E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502D5C-9B25-4747-A69F-4997CE5645F2}" type="pres">
      <dgm:prSet presAssocID="{5FCC680D-DCB3-46B8-BA4B-7E687EE4E46E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A87070-73BD-4543-8F86-BBBC334512DF}" type="pres">
      <dgm:prSet presAssocID="{5FCC680D-DCB3-46B8-BA4B-7E687EE4E46E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1A8588-9D61-4C03-8F12-BD921752AB3B}" type="pres">
      <dgm:prSet presAssocID="{5FCC680D-DCB3-46B8-BA4B-7E687EE4E46E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4C0298-5050-4416-BE46-D516EA8A135A}" type="pres">
      <dgm:prSet presAssocID="{5FCC680D-DCB3-46B8-BA4B-7E687EE4E46E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3552EA-D62A-4DA4-99EE-24584F25900E}" type="pres">
      <dgm:prSet presAssocID="{5FCC680D-DCB3-46B8-BA4B-7E687EE4E46E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A285127-E2C1-4B78-8CA8-033820BF67AA}" srcId="{5FCC680D-DCB3-46B8-BA4B-7E687EE4E46E}" destId="{3C1A9C3F-0545-47FC-84BD-211426E09B3A}" srcOrd="3" destOrd="0" parTransId="{2C4FFDB7-152B-431D-A625-434AE8CB9D99}" sibTransId="{C50D879F-D90B-4552-8D28-99F845CEC859}"/>
    <dgm:cxn modelId="{70E5DADC-9106-4E1D-A15F-0EA310667144}" type="presOf" srcId="{D60377B9-99E0-4B5D-AF5A-5F7244639B90}" destId="{48A87070-73BD-4543-8F86-BBBC334512DF}" srcOrd="1" destOrd="0" presId="urn:microsoft.com/office/officeart/2005/8/layout/vProcess5"/>
    <dgm:cxn modelId="{5EC65D05-0221-4B84-A2AD-178EA603CA52}" type="presOf" srcId="{56D8EF27-D007-43C8-A64D-B4D7A2087E84}" destId="{0E4C0298-5050-4416-BE46-D516EA8A135A}" srcOrd="1" destOrd="0" presId="urn:microsoft.com/office/officeart/2005/8/layout/vProcess5"/>
    <dgm:cxn modelId="{5D6E07A3-7C10-4347-8D53-3FBA09332933}" type="presOf" srcId="{943EAB63-5E20-419E-9BED-544855EB8B11}" destId="{CF502D5C-9B25-4747-A69F-4997CE5645F2}" srcOrd="0" destOrd="0" presId="urn:microsoft.com/office/officeart/2005/8/layout/vProcess5"/>
    <dgm:cxn modelId="{A6234976-F38D-4898-839A-CD994F023841}" type="presOf" srcId="{78C53F83-4E5A-4D03-86E0-54B9EEFB9072}" destId="{591A8588-9D61-4C03-8F12-BD921752AB3B}" srcOrd="1" destOrd="0" presId="urn:microsoft.com/office/officeart/2005/8/layout/vProcess5"/>
    <dgm:cxn modelId="{B56C3BB5-F3A4-4092-B554-4BF2A21EB27D}" srcId="{5FCC680D-DCB3-46B8-BA4B-7E687EE4E46E}" destId="{78C53F83-4E5A-4D03-86E0-54B9EEFB9072}" srcOrd="1" destOrd="0" parTransId="{35987DD3-15B5-4E40-A35B-9E116376771A}" sibTransId="{14DC948D-A8B1-459E-9F9A-6CC23F9CA087}"/>
    <dgm:cxn modelId="{BB9FC6CA-C0F0-4500-97D1-E65EE1E8FA4B}" type="presOf" srcId="{3C1A9C3F-0545-47FC-84BD-211426E09B3A}" destId="{49777AA2-EA88-4627-8C67-594AF006B89E}" srcOrd="0" destOrd="0" presId="urn:microsoft.com/office/officeart/2005/8/layout/vProcess5"/>
    <dgm:cxn modelId="{9D5AC6E7-8B63-4419-8B9B-78129DCC94EA}" srcId="{5FCC680D-DCB3-46B8-BA4B-7E687EE4E46E}" destId="{56D8EF27-D007-43C8-A64D-B4D7A2087E84}" srcOrd="2" destOrd="0" parTransId="{DD08CFD4-50E0-4753-8D64-FD12268B4A88}" sibTransId="{943EAB63-5E20-419E-9BED-544855EB8B11}"/>
    <dgm:cxn modelId="{9C623882-CCB8-4CDE-90F9-2EAA59359D9E}" srcId="{5FCC680D-DCB3-46B8-BA4B-7E687EE4E46E}" destId="{D60377B9-99E0-4B5D-AF5A-5F7244639B90}" srcOrd="0" destOrd="0" parTransId="{DC4CA21E-EAEF-4C61-B761-BE1CEB1440D5}" sibTransId="{1B17584D-E98A-4194-BEE0-44600D1CBDED}"/>
    <dgm:cxn modelId="{FFEFE1A7-6765-4F62-9F0F-266CBCDACB20}" type="presOf" srcId="{3C1A9C3F-0545-47FC-84BD-211426E09B3A}" destId="{273552EA-D62A-4DA4-99EE-24584F25900E}" srcOrd="1" destOrd="0" presId="urn:microsoft.com/office/officeart/2005/8/layout/vProcess5"/>
    <dgm:cxn modelId="{9FBFAC3E-0673-4E6E-BFFE-4C1292C10DE3}" type="presOf" srcId="{14DC948D-A8B1-459E-9F9A-6CC23F9CA087}" destId="{E28E65BE-ECF5-4EAC-AD5C-3876D5969E28}" srcOrd="0" destOrd="0" presId="urn:microsoft.com/office/officeart/2005/8/layout/vProcess5"/>
    <dgm:cxn modelId="{13EF5F95-2E70-4A25-B358-E47DEBE99903}" type="presOf" srcId="{56D8EF27-D007-43C8-A64D-B4D7A2087E84}" destId="{5DDCC665-C253-45E1-BCC4-005CFAD5FC13}" srcOrd="0" destOrd="0" presId="urn:microsoft.com/office/officeart/2005/8/layout/vProcess5"/>
    <dgm:cxn modelId="{1A3A4BF6-7DEF-4C13-AD64-2CB0867D46D7}" type="presOf" srcId="{1B17584D-E98A-4194-BEE0-44600D1CBDED}" destId="{1CFEBFC2-BA46-4E4E-906A-C6A4739EDC22}" srcOrd="0" destOrd="0" presId="urn:microsoft.com/office/officeart/2005/8/layout/vProcess5"/>
    <dgm:cxn modelId="{835CFC75-D9B5-4D33-876E-FB79C1060701}" type="presOf" srcId="{78C53F83-4E5A-4D03-86E0-54B9EEFB9072}" destId="{81F1E2FD-7835-4CCD-8D09-FA9F649CFA99}" srcOrd="0" destOrd="0" presId="urn:microsoft.com/office/officeart/2005/8/layout/vProcess5"/>
    <dgm:cxn modelId="{80050727-53C6-4104-AF7D-7CA21BBCB19A}" type="presOf" srcId="{D60377B9-99E0-4B5D-AF5A-5F7244639B90}" destId="{6F25BED9-7B2D-428C-ADAB-B59116E91551}" srcOrd="0" destOrd="0" presId="urn:microsoft.com/office/officeart/2005/8/layout/vProcess5"/>
    <dgm:cxn modelId="{D908C8B8-86BD-41DD-8896-05F8917965EE}" type="presOf" srcId="{5FCC680D-DCB3-46B8-BA4B-7E687EE4E46E}" destId="{DD069DF6-8175-499D-8DB4-449B7F58B65E}" srcOrd="0" destOrd="0" presId="urn:microsoft.com/office/officeart/2005/8/layout/vProcess5"/>
    <dgm:cxn modelId="{523C3282-44CD-4E2D-97F0-FA760DBD36A8}" type="presParOf" srcId="{DD069DF6-8175-499D-8DB4-449B7F58B65E}" destId="{0E252031-D266-410E-8F19-6B918E44AAD6}" srcOrd="0" destOrd="0" presId="urn:microsoft.com/office/officeart/2005/8/layout/vProcess5"/>
    <dgm:cxn modelId="{B4942A08-52F4-4375-92F9-7D72A06F94D2}" type="presParOf" srcId="{DD069DF6-8175-499D-8DB4-449B7F58B65E}" destId="{6F25BED9-7B2D-428C-ADAB-B59116E91551}" srcOrd="1" destOrd="0" presId="urn:microsoft.com/office/officeart/2005/8/layout/vProcess5"/>
    <dgm:cxn modelId="{4238B333-4DB8-4295-9E61-75E6D6C65DD7}" type="presParOf" srcId="{DD069DF6-8175-499D-8DB4-449B7F58B65E}" destId="{81F1E2FD-7835-4CCD-8D09-FA9F649CFA99}" srcOrd="2" destOrd="0" presId="urn:microsoft.com/office/officeart/2005/8/layout/vProcess5"/>
    <dgm:cxn modelId="{C074ADC3-F2AD-4A0B-AFCF-8E8285AE569F}" type="presParOf" srcId="{DD069DF6-8175-499D-8DB4-449B7F58B65E}" destId="{5DDCC665-C253-45E1-BCC4-005CFAD5FC13}" srcOrd="3" destOrd="0" presId="urn:microsoft.com/office/officeart/2005/8/layout/vProcess5"/>
    <dgm:cxn modelId="{C74972A4-00FB-4738-8A79-3BA6FBF8F702}" type="presParOf" srcId="{DD069DF6-8175-499D-8DB4-449B7F58B65E}" destId="{49777AA2-EA88-4627-8C67-594AF006B89E}" srcOrd="4" destOrd="0" presId="urn:microsoft.com/office/officeart/2005/8/layout/vProcess5"/>
    <dgm:cxn modelId="{387434CB-E5DC-4615-BDD6-BDA134E2AE42}" type="presParOf" srcId="{DD069DF6-8175-499D-8DB4-449B7F58B65E}" destId="{1CFEBFC2-BA46-4E4E-906A-C6A4739EDC22}" srcOrd="5" destOrd="0" presId="urn:microsoft.com/office/officeart/2005/8/layout/vProcess5"/>
    <dgm:cxn modelId="{B7699F88-A398-4018-A8B2-98DCBAD89FE0}" type="presParOf" srcId="{DD069DF6-8175-499D-8DB4-449B7F58B65E}" destId="{E28E65BE-ECF5-4EAC-AD5C-3876D5969E28}" srcOrd="6" destOrd="0" presId="urn:microsoft.com/office/officeart/2005/8/layout/vProcess5"/>
    <dgm:cxn modelId="{F7C756FD-8BED-4B3C-9352-69BDB802B956}" type="presParOf" srcId="{DD069DF6-8175-499D-8DB4-449B7F58B65E}" destId="{CF502D5C-9B25-4747-A69F-4997CE5645F2}" srcOrd="7" destOrd="0" presId="urn:microsoft.com/office/officeart/2005/8/layout/vProcess5"/>
    <dgm:cxn modelId="{832F7B11-9166-449B-8264-756D6D2228D2}" type="presParOf" srcId="{DD069DF6-8175-499D-8DB4-449B7F58B65E}" destId="{48A87070-73BD-4543-8F86-BBBC334512DF}" srcOrd="8" destOrd="0" presId="urn:microsoft.com/office/officeart/2005/8/layout/vProcess5"/>
    <dgm:cxn modelId="{9F192520-D025-4D22-B98E-933F2EC4420D}" type="presParOf" srcId="{DD069DF6-8175-499D-8DB4-449B7F58B65E}" destId="{591A8588-9D61-4C03-8F12-BD921752AB3B}" srcOrd="9" destOrd="0" presId="urn:microsoft.com/office/officeart/2005/8/layout/vProcess5"/>
    <dgm:cxn modelId="{1B550C4B-D8A9-4660-BD28-F93B75EBF5D4}" type="presParOf" srcId="{DD069DF6-8175-499D-8DB4-449B7F58B65E}" destId="{0E4C0298-5050-4416-BE46-D516EA8A135A}" srcOrd="10" destOrd="0" presId="urn:microsoft.com/office/officeart/2005/8/layout/vProcess5"/>
    <dgm:cxn modelId="{E272D870-8023-4361-AEFF-EDAF9939B4AE}" type="presParOf" srcId="{DD069DF6-8175-499D-8DB4-449B7F58B65E}" destId="{273552EA-D62A-4DA4-99EE-24584F25900E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4A3A079-4B29-4A32-B793-E7BF2AC9CDFB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DA24678-9436-4D83-ACF6-6073489F3A02}">
      <dgm:prSet custT="1"/>
      <dgm:spPr/>
      <dgm:t>
        <a:bodyPr/>
        <a:lstStyle/>
        <a:p>
          <a:pPr rtl="0"/>
          <a:r>
            <a:rPr lang="ru-RU" sz="1400" dirty="0" smtClean="0">
              <a:solidFill>
                <a:schemeClr val="tx1"/>
              </a:solidFill>
            </a:rPr>
            <a:t>Первоначально словом «софист» («мудрец») в Греции обозначали людей, сведущих в какой-либо области знания, мастерстве. С середины 5 в. до н.э. софистами стали называть учителей красноречия и философии, зарабатывавших преподаванием и изготовлением речей на заказ.</a:t>
          </a:r>
          <a:endParaRPr lang="ru-RU" sz="1400" dirty="0">
            <a:solidFill>
              <a:schemeClr val="tx1"/>
            </a:solidFill>
          </a:endParaRPr>
        </a:p>
      </dgm:t>
    </dgm:pt>
    <dgm:pt modelId="{099EE32C-4CBD-46F3-B38D-6B8FDE533304}" type="parTrans" cxnId="{A639075A-FD09-4F6D-89FE-D0CFC27858E7}">
      <dgm:prSet/>
      <dgm:spPr/>
      <dgm:t>
        <a:bodyPr/>
        <a:lstStyle/>
        <a:p>
          <a:endParaRPr lang="ru-RU"/>
        </a:p>
      </dgm:t>
    </dgm:pt>
    <dgm:pt modelId="{0054B2C9-DAE3-4506-936F-C5055A4050FE}" type="sibTrans" cxnId="{A639075A-FD09-4F6D-89FE-D0CFC27858E7}">
      <dgm:prSet/>
      <dgm:spPr/>
      <dgm:t>
        <a:bodyPr/>
        <a:lstStyle/>
        <a:p>
          <a:endParaRPr lang="ru-RU"/>
        </a:p>
      </dgm:t>
    </dgm:pt>
    <dgm:pt modelId="{A34497EB-F10E-445D-829D-FEC884854B4F}">
      <dgm:prSet custT="1"/>
      <dgm:spPr/>
      <dgm:t>
        <a:bodyPr/>
        <a:lstStyle/>
        <a:p>
          <a:pPr rtl="0"/>
          <a:r>
            <a:rPr lang="ru-RU" sz="1400" dirty="0" smtClean="0">
              <a:solidFill>
                <a:schemeClr val="tx1"/>
              </a:solidFill>
            </a:rPr>
            <a:t>Софистов подразделяют на старших (Протагор, </a:t>
          </a:r>
          <a:r>
            <a:rPr lang="ru-RU" sz="1400" dirty="0" err="1" smtClean="0">
              <a:solidFill>
                <a:schemeClr val="tx1"/>
              </a:solidFill>
            </a:rPr>
            <a:t>Горгий</a:t>
          </a:r>
          <a:r>
            <a:rPr lang="ru-RU" sz="1400" dirty="0" smtClean="0">
              <a:solidFill>
                <a:schemeClr val="tx1"/>
              </a:solidFill>
            </a:rPr>
            <a:t>, </a:t>
          </a:r>
          <a:r>
            <a:rPr lang="ru-RU" sz="1400" dirty="0" err="1" smtClean="0">
              <a:solidFill>
                <a:schemeClr val="tx1"/>
              </a:solidFill>
            </a:rPr>
            <a:t>Продик</a:t>
          </a:r>
          <a:r>
            <a:rPr lang="ru-RU" sz="1400" dirty="0" smtClean="0">
              <a:solidFill>
                <a:schemeClr val="tx1"/>
              </a:solidFill>
            </a:rPr>
            <a:t> и др.) и младших (</a:t>
          </a:r>
          <a:r>
            <a:rPr lang="ru-RU" sz="1400" dirty="0" err="1" smtClean="0">
              <a:solidFill>
                <a:schemeClr val="tx1"/>
              </a:solidFill>
            </a:rPr>
            <a:t>Критий</a:t>
          </a:r>
          <a:r>
            <a:rPr lang="ru-RU" sz="1400" dirty="0" smtClean="0">
              <a:solidFill>
                <a:schemeClr val="tx1"/>
              </a:solidFill>
            </a:rPr>
            <a:t>, </a:t>
          </a:r>
          <a:r>
            <a:rPr lang="ru-RU" sz="1400" dirty="0" err="1" smtClean="0">
              <a:solidFill>
                <a:schemeClr val="tx1"/>
              </a:solidFill>
            </a:rPr>
            <a:t>Фрасимах</a:t>
          </a:r>
          <a:r>
            <a:rPr lang="ru-RU" sz="1400" dirty="0" smtClean="0">
              <a:solidFill>
                <a:schemeClr val="tx1"/>
              </a:solidFill>
            </a:rPr>
            <a:t> и др.).</a:t>
          </a:r>
          <a:endParaRPr lang="ru-RU" sz="1400" dirty="0">
            <a:solidFill>
              <a:schemeClr val="tx1"/>
            </a:solidFill>
          </a:endParaRPr>
        </a:p>
      </dgm:t>
    </dgm:pt>
    <dgm:pt modelId="{C1F96396-B344-4829-A758-7087A31CC153}" type="parTrans" cxnId="{B6EE3834-34A5-46A5-9B4A-2C319D6E1552}">
      <dgm:prSet/>
      <dgm:spPr/>
      <dgm:t>
        <a:bodyPr/>
        <a:lstStyle/>
        <a:p>
          <a:endParaRPr lang="ru-RU"/>
        </a:p>
      </dgm:t>
    </dgm:pt>
    <dgm:pt modelId="{A6571888-5EBF-4170-AA72-DECA8AAF1DA8}" type="sibTrans" cxnId="{B6EE3834-34A5-46A5-9B4A-2C319D6E1552}">
      <dgm:prSet/>
      <dgm:spPr/>
      <dgm:t>
        <a:bodyPr/>
        <a:lstStyle/>
        <a:p>
          <a:endParaRPr lang="ru-RU"/>
        </a:p>
      </dgm:t>
    </dgm:pt>
    <dgm:pt modelId="{44388280-8E18-4366-A084-5AF347BA376A}">
      <dgm:prSet custT="1"/>
      <dgm:spPr/>
      <dgm:t>
        <a:bodyPr/>
        <a:lstStyle/>
        <a:p>
          <a:pPr rtl="0"/>
          <a:r>
            <a:rPr lang="ru-RU" sz="1400" dirty="0" smtClean="0">
              <a:solidFill>
                <a:schemeClr val="tx1"/>
              </a:solidFill>
            </a:rPr>
            <a:t>Для софистов характерно критическое отношение к традиционному укладу жизни, традициям, обычаям, религии. Всё это может быть изменено в соответствии с новыми потребностями людей</a:t>
          </a:r>
          <a:r>
            <a:rPr lang="ru-RU" sz="1400" dirty="0" smtClean="0">
              <a:solidFill>
                <a:schemeClr val="accent2">
                  <a:lumMod val="20000"/>
                  <a:lumOff val="80000"/>
                </a:schemeClr>
              </a:solidFill>
            </a:rPr>
            <a:t>.</a:t>
          </a:r>
          <a:endParaRPr lang="ru-RU" sz="1400" dirty="0">
            <a:solidFill>
              <a:schemeClr val="accent2">
                <a:lumMod val="20000"/>
                <a:lumOff val="80000"/>
              </a:schemeClr>
            </a:solidFill>
          </a:endParaRPr>
        </a:p>
      </dgm:t>
    </dgm:pt>
    <dgm:pt modelId="{B403B09C-3870-47DD-8222-C79FA2F29AE3}" type="parTrans" cxnId="{B85D1963-118B-423C-810A-B7B81674AAE1}">
      <dgm:prSet/>
      <dgm:spPr/>
      <dgm:t>
        <a:bodyPr/>
        <a:lstStyle/>
        <a:p>
          <a:endParaRPr lang="ru-RU"/>
        </a:p>
      </dgm:t>
    </dgm:pt>
    <dgm:pt modelId="{76AFFAC6-FAE3-4458-BFE0-F12D363A3E86}" type="sibTrans" cxnId="{B85D1963-118B-423C-810A-B7B81674AAE1}">
      <dgm:prSet/>
      <dgm:spPr/>
      <dgm:t>
        <a:bodyPr/>
        <a:lstStyle/>
        <a:p>
          <a:endParaRPr lang="ru-RU"/>
        </a:p>
      </dgm:t>
    </dgm:pt>
    <dgm:pt modelId="{323F40BC-86DB-46E0-9563-8ADAF5AF58CA}">
      <dgm:prSet custT="1"/>
      <dgm:spPr/>
      <dgm:t>
        <a:bodyPr/>
        <a:lstStyle/>
        <a:p>
          <a:pPr rtl="0"/>
          <a:r>
            <a:rPr lang="ru-RU" sz="1400" dirty="0" smtClean="0">
              <a:solidFill>
                <a:schemeClr val="tx1"/>
              </a:solidFill>
            </a:rPr>
            <a:t>Будучи первыми последовательными представителями субъективного идеализма, софисты отрицали наличие объективного бытия и возможность его познания. Софисты также настаивали на относительности (релятивизме) нравственных и эстетических оценок.</a:t>
          </a:r>
          <a:endParaRPr lang="ru-RU" sz="1400" dirty="0">
            <a:solidFill>
              <a:schemeClr val="tx1"/>
            </a:solidFill>
          </a:endParaRPr>
        </a:p>
      </dgm:t>
    </dgm:pt>
    <dgm:pt modelId="{B2A2A234-1AE9-4E9A-9AB6-917F3656265B}" type="parTrans" cxnId="{C5305691-ED5F-4827-AB6A-F79E762FAE26}">
      <dgm:prSet/>
      <dgm:spPr/>
      <dgm:t>
        <a:bodyPr/>
        <a:lstStyle/>
        <a:p>
          <a:endParaRPr lang="ru-RU"/>
        </a:p>
      </dgm:t>
    </dgm:pt>
    <dgm:pt modelId="{6ED8A3D5-1370-4D56-A7D3-C3E4CC6A7C2F}" type="sibTrans" cxnId="{C5305691-ED5F-4827-AB6A-F79E762FAE26}">
      <dgm:prSet/>
      <dgm:spPr/>
      <dgm:t>
        <a:bodyPr/>
        <a:lstStyle/>
        <a:p>
          <a:endParaRPr lang="ru-RU"/>
        </a:p>
      </dgm:t>
    </dgm:pt>
    <dgm:pt modelId="{22C0A8E6-3EFF-41E2-B807-43DD3979F0B3}">
      <dgm:prSet custT="1"/>
      <dgm:spPr/>
      <dgm:t>
        <a:bodyPr/>
        <a:lstStyle/>
        <a:p>
          <a:pPr rtl="0"/>
          <a:r>
            <a:rPr lang="ru-RU" sz="1400" dirty="0" smtClean="0">
              <a:solidFill>
                <a:schemeClr val="tx1"/>
              </a:solidFill>
            </a:rPr>
            <a:t>В своей устной деятельности и сочинениях софисты, стремясь не к истине, а к убедительности, использовали софизмы - эффектные, но логически неправильные умозаключения.</a:t>
          </a:r>
          <a:endParaRPr lang="ru-RU" sz="1400" dirty="0">
            <a:solidFill>
              <a:schemeClr val="tx1"/>
            </a:solidFill>
          </a:endParaRPr>
        </a:p>
      </dgm:t>
    </dgm:pt>
    <dgm:pt modelId="{610A09F9-3616-42E4-8067-3A6F090A251E}" type="parTrans" cxnId="{AC1AD161-EE91-46EA-AC0A-2110E057FDE2}">
      <dgm:prSet/>
      <dgm:spPr/>
      <dgm:t>
        <a:bodyPr/>
        <a:lstStyle/>
        <a:p>
          <a:endParaRPr lang="ru-RU"/>
        </a:p>
      </dgm:t>
    </dgm:pt>
    <dgm:pt modelId="{C58E17F6-1ACF-43EE-AC5A-E7878C2491FE}" type="sibTrans" cxnId="{AC1AD161-EE91-46EA-AC0A-2110E057FDE2}">
      <dgm:prSet/>
      <dgm:spPr/>
      <dgm:t>
        <a:bodyPr/>
        <a:lstStyle/>
        <a:p>
          <a:endParaRPr lang="ru-RU"/>
        </a:p>
      </dgm:t>
    </dgm:pt>
    <dgm:pt modelId="{9B2C7595-65D9-4828-8A36-AA136520D673}">
      <dgm:prSet custT="1"/>
      <dgm:spPr/>
      <dgm:t>
        <a:bodyPr/>
        <a:lstStyle/>
        <a:p>
          <a:pPr rtl="0"/>
          <a:r>
            <a:rPr lang="ru-RU" sz="1400" dirty="0" smtClean="0">
              <a:solidFill>
                <a:schemeClr val="tx1"/>
              </a:solidFill>
            </a:rPr>
            <a:t>Софисты внесли значительный вклад в развитие гуманитарных наук: риторики, филологии, учения об обществе и т. д.    </a:t>
          </a:r>
          <a:endParaRPr lang="ru-RU" sz="1400" dirty="0">
            <a:solidFill>
              <a:schemeClr val="tx1"/>
            </a:solidFill>
          </a:endParaRPr>
        </a:p>
      </dgm:t>
    </dgm:pt>
    <dgm:pt modelId="{FEC9CDDE-B5D5-4049-8D0A-D076C4ACE30C}" type="parTrans" cxnId="{B0030186-3B8B-4A80-B296-FD1D7D6DF90E}">
      <dgm:prSet/>
      <dgm:spPr/>
      <dgm:t>
        <a:bodyPr/>
        <a:lstStyle/>
        <a:p>
          <a:endParaRPr lang="ru-RU"/>
        </a:p>
      </dgm:t>
    </dgm:pt>
    <dgm:pt modelId="{6080F36A-5744-4356-AF25-97A1DA5D9207}" type="sibTrans" cxnId="{B0030186-3B8B-4A80-B296-FD1D7D6DF90E}">
      <dgm:prSet/>
      <dgm:spPr/>
      <dgm:t>
        <a:bodyPr/>
        <a:lstStyle/>
        <a:p>
          <a:endParaRPr lang="ru-RU"/>
        </a:p>
      </dgm:t>
    </dgm:pt>
    <dgm:pt modelId="{BD86C9B4-05E1-40BB-B7EA-D63E99E79478}" type="pres">
      <dgm:prSet presAssocID="{A4A3A079-4B29-4A32-B793-E7BF2AC9CDFB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070CC95-DBF3-4BEC-9B90-1DF354DEAB03}" type="pres">
      <dgm:prSet presAssocID="{0DA24678-9436-4D83-ACF6-6073489F3A02}" presName="circ1" presStyleLbl="vennNode1" presStyleIdx="0" presStyleCnt="6"/>
      <dgm:spPr/>
    </dgm:pt>
    <dgm:pt modelId="{5374BE6C-1896-414B-8B18-A4022A563169}" type="pres">
      <dgm:prSet presAssocID="{0DA24678-9436-4D83-ACF6-6073489F3A02}" presName="circ1Tx" presStyleLbl="revTx" presStyleIdx="0" presStyleCnt="0" custScaleX="175562" custScaleY="125564" custLinFactNeighborX="-11290" custLinFactNeighborY="-58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0F6FCC-525D-4F8A-89C8-D10DFAE850A2}" type="pres">
      <dgm:prSet presAssocID="{A34497EB-F10E-445D-829D-FEC884854B4F}" presName="circ2" presStyleLbl="vennNode1" presStyleIdx="1" presStyleCnt="6"/>
      <dgm:spPr/>
    </dgm:pt>
    <dgm:pt modelId="{984A379B-C007-41A4-99A3-8F0EB6B32990}" type="pres">
      <dgm:prSet presAssocID="{A34497EB-F10E-445D-829D-FEC884854B4F}" presName="circ2Tx" presStyleLbl="revTx" presStyleIdx="0" presStyleCnt="0" custScaleY="115754" custLinFactNeighborX="4844" custLinFactNeighborY="-4032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F2BDB2-24D2-43EA-9F16-567FC27832F9}" type="pres">
      <dgm:prSet presAssocID="{44388280-8E18-4366-A084-5AF347BA376A}" presName="circ3" presStyleLbl="vennNode1" presStyleIdx="2" presStyleCnt="6"/>
      <dgm:spPr/>
    </dgm:pt>
    <dgm:pt modelId="{4233EB5B-B69B-4E0F-8CA1-93CA51AE6B36}" type="pres">
      <dgm:prSet presAssocID="{44388280-8E18-4366-A084-5AF347BA376A}" presName="circ3Tx" presStyleLbl="revTx" presStyleIdx="0" presStyleCnt="0" custScaleY="143907" custLinFactNeighborX="8354" custLinFactNeighborY="-4988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9BB029-EB16-41F5-A490-BC8EFB86AAD8}" type="pres">
      <dgm:prSet presAssocID="{323F40BC-86DB-46E0-9563-8ADAF5AF58CA}" presName="circ4" presStyleLbl="vennNode1" presStyleIdx="3" presStyleCnt="6"/>
      <dgm:spPr/>
    </dgm:pt>
    <dgm:pt modelId="{91098E5D-426D-4EF9-9E8B-C69BD205352A}" type="pres">
      <dgm:prSet presAssocID="{323F40BC-86DB-46E0-9563-8ADAF5AF58CA}" presName="circ4Tx" presStyleLbl="revTx" presStyleIdx="0" presStyleCnt="0" custScaleX="219494" custLinFactNeighborX="39909" custLinFactNeighborY="-2238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8053CD-93A4-47EC-89AA-655C3CA1073F}" type="pres">
      <dgm:prSet presAssocID="{22C0A8E6-3EFF-41E2-B807-43DD3979F0B3}" presName="circ5" presStyleLbl="vennNode1" presStyleIdx="4" presStyleCnt="6"/>
      <dgm:spPr/>
    </dgm:pt>
    <dgm:pt modelId="{B4A5CBFD-BF94-4B8F-9F30-16CA301E0883}" type="pres">
      <dgm:prSet presAssocID="{22C0A8E6-3EFF-41E2-B807-43DD3979F0B3}" presName="circ5Tx" presStyleLbl="revTx" presStyleIdx="0" presStyleCnt="0" custScaleY="123953" custLinFactNeighborX="-6615" custLinFactNeighborY="997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FD6598-21A3-4FD6-8353-DD1FBB169172}" type="pres">
      <dgm:prSet presAssocID="{9B2C7595-65D9-4828-8A36-AA136520D673}" presName="circ6" presStyleLbl="vennNode1" presStyleIdx="5" presStyleCnt="6"/>
      <dgm:spPr/>
    </dgm:pt>
    <dgm:pt modelId="{E886ABF8-52C8-458A-8259-864AF3D44E80}" type="pres">
      <dgm:prSet presAssocID="{9B2C7595-65D9-4828-8A36-AA136520D673}" presName="circ6Tx" presStyleLbl="revTx" presStyleIdx="0" presStyleCnt="0" custLinFactNeighborX="-3106" custLinFactNeighborY="176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639075A-FD09-4F6D-89FE-D0CFC27858E7}" srcId="{A4A3A079-4B29-4A32-B793-E7BF2AC9CDFB}" destId="{0DA24678-9436-4D83-ACF6-6073489F3A02}" srcOrd="0" destOrd="0" parTransId="{099EE32C-4CBD-46F3-B38D-6B8FDE533304}" sibTransId="{0054B2C9-DAE3-4506-936F-C5055A4050FE}"/>
    <dgm:cxn modelId="{B3A46B45-C694-4216-9F50-87A7019A189E}" type="presOf" srcId="{22C0A8E6-3EFF-41E2-B807-43DD3979F0B3}" destId="{B4A5CBFD-BF94-4B8F-9F30-16CA301E0883}" srcOrd="0" destOrd="0" presId="urn:microsoft.com/office/officeart/2005/8/layout/venn1"/>
    <dgm:cxn modelId="{B6EE3834-34A5-46A5-9B4A-2C319D6E1552}" srcId="{A4A3A079-4B29-4A32-B793-E7BF2AC9CDFB}" destId="{A34497EB-F10E-445D-829D-FEC884854B4F}" srcOrd="1" destOrd="0" parTransId="{C1F96396-B344-4829-A758-7087A31CC153}" sibTransId="{A6571888-5EBF-4170-AA72-DECA8AAF1DA8}"/>
    <dgm:cxn modelId="{5EFEF178-E053-42EC-A8AE-D4BD8F6DBE0D}" type="presOf" srcId="{0DA24678-9436-4D83-ACF6-6073489F3A02}" destId="{5374BE6C-1896-414B-8B18-A4022A563169}" srcOrd="0" destOrd="0" presId="urn:microsoft.com/office/officeart/2005/8/layout/venn1"/>
    <dgm:cxn modelId="{CBB61631-3A08-462E-A616-DCD4F9FA13B5}" type="presOf" srcId="{A34497EB-F10E-445D-829D-FEC884854B4F}" destId="{984A379B-C007-41A4-99A3-8F0EB6B32990}" srcOrd="0" destOrd="0" presId="urn:microsoft.com/office/officeart/2005/8/layout/venn1"/>
    <dgm:cxn modelId="{C5305691-ED5F-4827-AB6A-F79E762FAE26}" srcId="{A4A3A079-4B29-4A32-B793-E7BF2AC9CDFB}" destId="{323F40BC-86DB-46E0-9563-8ADAF5AF58CA}" srcOrd="3" destOrd="0" parTransId="{B2A2A234-1AE9-4E9A-9AB6-917F3656265B}" sibTransId="{6ED8A3D5-1370-4D56-A7D3-C3E4CC6A7C2F}"/>
    <dgm:cxn modelId="{AC1AD161-EE91-46EA-AC0A-2110E057FDE2}" srcId="{A4A3A079-4B29-4A32-B793-E7BF2AC9CDFB}" destId="{22C0A8E6-3EFF-41E2-B807-43DD3979F0B3}" srcOrd="4" destOrd="0" parTransId="{610A09F9-3616-42E4-8067-3A6F090A251E}" sibTransId="{C58E17F6-1ACF-43EE-AC5A-E7878C2491FE}"/>
    <dgm:cxn modelId="{0BDD0791-6F21-4AEE-BACD-8357ED61CFE8}" type="presOf" srcId="{44388280-8E18-4366-A084-5AF347BA376A}" destId="{4233EB5B-B69B-4E0F-8CA1-93CA51AE6B36}" srcOrd="0" destOrd="0" presId="urn:microsoft.com/office/officeart/2005/8/layout/venn1"/>
    <dgm:cxn modelId="{EFB0DC23-6509-45FF-8E84-6DA7262DA508}" type="presOf" srcId="{323F40BC-86DB-46E0-9563-8ADAF5AF58CA}" destId="{91098E5D-426D-4EF9-9E8B-C69BD205352A}" srcOrd="0" destOrd="0" presId="urn:microsoft.com/office/officeart/2005/8/layout/venn1"/>
    <dgm:cxn modelId="{A32A5CB6-1DED-4EE3-ADF1-A868B44C0B19}" type="presOf" srcId="{9B2C7595-65D9-4828-8A36-AA136520D673}" destId="{E886ABF8-52C8-458A-8259-864AF3D44E80}" srcOrd="0" destOrd="0" presId="urn:microsoft.com/office/officeart/2005/8/layout/venn1"/>
    <dgm:cxn modelId="{B0030186-3B8B-4A80-B296-FD1D7D6DF90E}" srcId="{A4A3A079-4B29-4A32-B793-E7BF2AC9CDFB}" destId="{9B2C7595-65D9-4828-8A36-AA136520D673}" srcOrd="5" destOrd="0" parTransId="{FEC9CDDE-B5D5-4049-8D0A-D076C4ACE30C}" sibTransId="{6080F36A-5744-4356-AF25-97A1DA5D9207}"/>
    <dgm:cxn modelId="{3F7EDF52-CE92-4E45-B977-BDE6B52749D7}" type="presOf" srcId="{A4A3A079-4B29-4A32-B793-E7BF2AC9CDFB}" destId="{BD86C9B4-05E1-40BB-B7EA-D63E99E79478}" srcOrd="0" destOrd="0" presId="urn:microsoft.com/office/officeart/2005/8/layout/venn1"/>
    <dgm:cxn modelId="{B85D1963-118B-423C-810A-B7B81674AAE1}" srcId="{A4A3A079-4B29-4A32-B793-E7BF2AC9CDFB}" destId="{44388280-8E18-4366-A084-5AF347BA376A}" srcOrd="2" destOrd="0" parTransId="{B403B09C-3870-47DD-8222-C79FA2F29AE3}" sibTransId="{76AFFAC6-FAE3-4458-BFE0-F12D363A3E86}"/>
    <dgm:cxn modelId="{BADD6982-CD73-459D-BB7B-202897788D0D}" type="presParOf" srcId="{BD86C9B4-05E1-40BB-B7EA-D63E99E79478}" destId="{D070CC95-DBF3-4BEC-9B90-1DF354DEAB03}" srcOrd="0" destOrd="0" presId="urn:microsoft.com/office/officeart/2005/8/layout/venn1"/>
    <dgm:cxn modelId="{40CC8995-CF70-4AFA-990A-B995A4CD1171}" type="presParOf" srcId="{BD86C9B4-05E1-40BB-B7EA-D63E99E79478}" destId="{5374BE6C-1896-414B-8B18-A4022A563169}" srcOrd="1" destOrd="0" presId="urn:microsoft.com/office/officeart/2005/8/layout/venn1"/>
    <dgm:cxn modelId="{774E0FC7-0F26-4937-96A5-98A525EE9B9D}" type="presParOf" srcId="{BD86C9B4-05E1-40BB-B7EA-D63E99E79478}" destId="{860F6FCC-525D-4F8A-89C8-D10DFAE850A2}" srcOrd="2" destOrd="0" presId="urn:microsoft.com/office/officeart/2005/8/layout/venn1"/>
    <dgm:cxn modelId="{39DCC1A3-E65F-4EF6-8851-6235B213E07A}" type="presParOf" srcId="{BD86C9B4-05E1-40BB-B7EA-D63E99E79478}" destId="{984A379B-C007-41A4-99A3-8F0EB6B32990}" srcOrd="3" destOrd="0" presId="urn:microsoft.com/office/officeart/2005/8/layout/venn1"/>
    <dgm:cxn modelId="{CB5CA082-796E-4DF9-B479-2A7AAE6A2EAB}" type="presParOf" srcId="{BD86C9B4-05E1-40BB-B7EA-D63E99E79478}" destId="{75F2BDB2-24D2-43EA-9F16-567FC27832F9}" srcOrd="4" destOrd="0" presId="urn:microsoft.com/office/officeart/2005/8/layout/venn1"/>
    <dgm:cxn modelId="{79F52380-07F0-40A9-9AFF-3505B4AB3493}" type="presParOf" srcId="{BD86C9B4-05E1-40BB-B7EA-D63E99E79478}" destId="{4233EB5B-B69B-4E0F-8CA1-93CA51AE6B36}" srcOrd="5" destOrd="0" presId="urn:microsoft.com/office/officeart/2005/8/layout/venn1"/>
    <dgm:cxn modelId="{0F1093C1-E040-462F-B418-D545EA22313F}" type="presParOf" srcId="{BD86C9B4-05E1-40BB-B7EA-D63E99E79478}" destId="{F19BB029-EB16-41F5-A490-BC8EFB86AAD8}" srcOrd="6" destOrd="0" presId="urn:microsoft.com/office/officeart/2005/8/layout/venn1"/>
    <dgm:cxn modelId="{836C036E-3FD5-4329-A32C-8478367AF25F}" type="presParOf" srcId="{BD86C9B4-05E1-40BB-B7EA-D63E99E79478}" destId="{91098E5D-426D-4EF9-9E8B-C69BD205352A}" srcOrd="7" destOrd="0" presId="urn:microsoft.com/office/officeart/2005/8/layout/venn1"/>
    <dgm:cxn modelId="{B7EE88EF-EC21-46B6-8652-1FCEC7224E8C}" type="presParOf" srcId="{BD86C9B4-05E1-40BB-B7EA-D63E99E79478}" destId="{358053CD-93A4-47EC-89AA-655C3CA1073F}" srcOrd="8" destOrd="0" presId="urn:microsoft.com/office/officeart/2005/8/layout/venn1"/>
    <dgm:cxn modelId="{FE9413A5-934C-4EDF-A56D-B16DB0C486A7}" type="presParOf" srcId="{BD86C9B4-05E1-40BB-B7EA-D63E99E79478}" destId="{B4A5CBFD-BF94-4B8F-9F30-16CA301E0883}" srcOrd="9" destOrd="0" presId="urn:microsoft.com/office/officeart/2005/8/layout/venn1"/>
    <dgm:cxn modelId="{4157973D-2876-4F3C-9A8E-204659D01333}" type="presParOf" srcId="{BD86C9B4-05E1-40BB-B7EA-D63E99E79478}" destId="{4BFD6598-21A3-4FD6-8353-DD1FBB169172}" srcOrd="10" destOrd="0" presId="urn:microsoft.com/office/officeart/2005/8/layout/venn1"/>
    <dgm:cxn modelId="{1DDE78F0-F548-4051-B0AD-12F8401D796D}" type="presParOf" srcId="{BD86C9B4-05E1-40BB-B7EA-D63E99E79478}" destId="{E886ABF8-52C8-458A-8259-864AF3D44E80}" srcOrd="11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B4120EC-C3FE-46AD-AC8B-F25977F58C2A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75ABD97-85EA-4DF4-ACEE-B73DF2FEA10B}">
      <dgm:prSet custT="1"/>
      <dgm:spPr/>
      <dgm:t>
        <a:bodyPr/>
        <a:lstStyle/>
        <a:p>
          <a:pPr rtl="0"/>
          <a:r>
            <a:rPr lang="ru-RU" sz="1400" dirty="0" smtClean="0">
              <a:solidFill>
                <a:schemeClr val="bg2">
                  <a:lumMod val="50000"/>
                </a:schemeClr>
              </a:solidFill>
            </a:rPr>
            <a:t>Платон является создателем первой последовательной системы объективного идеализма, учения, утверждающего, что первичным является духовное начало, существующее независимо от нашего сознания</a:t>
          </a:r>
          <a:r>
            <a:rPr lang="ru-RU" sz="1100" dirty="0" smtClean="0">
              <a:solidFill>
                <a:schemeClr val="bg2">
                  <a:lumMod val="50000"/>
                </a:schemeClr>
              </a:solidFill>
            </a:rPr>
            <a:t>.</a:t>
          </a:r>
          <a:endParaRPr lang="ru-RU" sz="1100" dirty="0">
            <a:solidFill>
              <a:schemeClr val="bg2">
                <a:lumMod val="50000"/>
              </a:schemeClr>
            </a:solidFill>
          </a:endParaRPr>
        </a:p>
      </dgm:t>
    </dgm:pt>
    <dgm:pt modelId="{E0792C8A-8BAE-495C-8F36-89DCF855A0E1}" type="parTrans" cxnId="{8F3F1947-6250-4E11-A50B-A29F52D19DAF}">
      <dgm:prSet/>
      <dgm:spPr/>
      <dgm:t>
        <a:bodyPr/>
        <a:lstStyle/>
        <a:p>
          <a:endParaRPr lang="ru-RU"/>
        </a:p>
      </dgm:t>
    </dgm:pt>
    <dgm:pt modelId="{3A93FF1E-0688-45F3-9690-4329FAF314B9}" type="sibTrans" cxnId="{8F3F1947-6250-4E11-A50B-A29F52D19DAF}">
      <dgm:prSet/>
      <dgm:spPr/>
      <dgm:t>
        <a:bodyPr/>
        <a:lstStyle/>
        <a:p>
          <a:endParaRPr lang="ru-RU"/>
        </a:p>
      </dgm:t>
    </dgm:pt>
    <dgm:pt modelId="{3077702B-0B60-4FB4-AD13-9BC46F5AF4A3}">
      <dgm:prSet custT="1"/>
      <dgm:spPr/>
      <dgm:t>
        <a:bodyPr/>
        <a:lstStyle/>
        <a:p>
          <a:pPr rtl="0"/>
          <a:r>
            <a:rPr lang="ru-RU" sz="1400" dirty="0" smtClean="0">
              <a:solidFill>
                <a:schemeClr val="bg2">
                  <a:lumMod val="50000"/>
                </a:schemeClr>
              </a:solidFill>
            </a:rPr>
            <a:t>Истинное, подлинное бытие не содержит никакой примеси не6ытия. Оно вечно, неизменно, неуничтожимо. Таким  бытием Платон объявляет нематериальные идеи (</a:t>
          </a:r>
          <a:r>
            <a:rPr lang="ru-RU" sz="1400" dirty="0" err="1" smtClean="0">
              <a:solidFill>
                <a:schemeClr val="bg2">
                  <a:lumMod val="50000"/>
                </a:schemeClr>
              </a:solidFill>
            </a:rPr>
            <a:t>эйдосы</a:t>
          </a:r>
          <a:r>
            <a:rPr lang="ru-RU" sz="1400" dirty="0" smtClean="0">
              <a:solidFill>
                <a:schemeClr val="bg2">
                  <a:lumMod val="50000"/>
                </a:schemeClr>
              </a:solidFill>
            </a:rPr>
            <a:t>). Мир идей статичен.</a:t>
          </a:r>
          <a:endParaRPr lang="ru-RU" sz="1400" dirty="0">
            <a:solidFill>
              <a:schemeClr val="bg2">
                <a:lumMod val="50000"/>
              </a:schemeClr>
            </a:solidFill>
          </a:endParaRPr>
        </a:p>
      </dgm:t>
    </dgm:pt>
    <dgm:pt modelId="{71D293E3-896A-45D1-B55B-7AA69C36FA6A}" type="parTrans" cxnId="{322CF2F6-4179-4EA2-9FC2-2790B0629CE9}">
      <dgm:prSet/>
      <dgm:spPr/>
      <dgm:t>
        <a:bodyPr/>
        <a:lstStyle/>
        <a:p>
          <a:endParaRPr lang="ru-RU"/>
        </a:p>
      </dgm:t>
    </dgm:pt>
    <dgm:pt modelId="{9D29FEFC-3EB7-406F-B246-DB28C0226BAF}" type="sibTrans" cxnId="{322CF2F6-4179-4EA2-9FC2-2790B0629CE9}">
      <dgm:prSet/>
      <dgm:spPr/>
      <dgm:t>
        <a:bodyPr/>
        <a:lstStyle/>
        <a:p>
          <a:endParaRPr lang="ru-RU"/>
        </a:p>
      </dgm:t>
    </dgm:pt>
    <dgm:pt modelId="{432FEF64-9626-4CA8-83D2-5E3BC3E0E0E5}">
      <dgm:prSet/>
      <dgm:spPr/>
      <dgm:t>
        <a:bodyPr/>
        <a:lstStyle/>
        <a:p>
          <a:pPr rtl="0"/>
          <a:r>
            <a:rPr lang="ru-RU" dirty="0" smtClean="0">
              <a:solidFill>
                <a:schemeClr val="bg2">
                  <a:lumMod val="50000"/>
                </a:schemeClr>
              </a:solidFill>
            </a:rPr>
            <a:t>Мир идей помещается Платоном за небесным сводом. Мир идей устроен иерархически: частные идеи подчиняются более общим. Высшей идеей Платон называет идею блага.</a:t>
          </a:r>
          <a:endParaRPr lang="ru-RU" dirty="0">
            <a:solidFill>
              <a:schemeClr val="bg2">
                <a:lumMod val="50000"/>
              </a:schemeClr>
            </a:solidFill>
          </a:endParaRPr>
        </a:p>
      </dgm:t>
    </dgm:pt>
    <dgm:pt modelId="{98C8C9BB-537C-463E-BD39-48C2CE9F4FCA}" type="parTrans" cxnId="{CCD02BBC-00CB-46A1-AE88-EF58F59B47F3}">
      <dgm:prSet/>
      <dgm:spPr/>
      <dgm:t>
        <a:bodyPr/>
        <a:lstStyle/>
        <a:p>
          <a:endParaRPr lang="ru-RU"/>
        </a:p>
      </dgm:t>
    </dgm:pt>
    <dgm:pt modelId="{6C9B5DB2-3440-42B8-AD51-DFA424F46A65}" type="sibTrans" cxnId="{CCD02BBC-00CB-46A1-AE88-EF58F59B47F3}">
      <dgm:prSet/>
      <dgm:spPr/>
      <dgm:t>
        <a:bodyPr/>
        <a:lstStyle/>
        <a:p>
          <a:endParaRPr lang="ru-RU"/>
        </a:p>
      </dgm:t>
    </dgm:pt>
    <dgm:pt modelId="{CD167325-9CEC-4D06-BA45-13D71AD66BD8}">
      <dgm:prSet custT="1"/>
      <dgm:spPr/>
      <dgm:t>
        <a:bodyPr/>
        <a:lstStyle/>
        <a:p>
          <a:pPr rtl="0"/>
          <a:r>
            <a:rPr lang="ru-RU" sz="1400" dirty="0" smtClean="0">
              <a:solidFill>
                <a:schemeClr val="bg2">
                  <a:lumMod val="50000"/>
                </a:schemeClr>
              </a:solidFill>
            </a:rPr>
            <a:t>Материальный мир производен от идей, вторичен, зависим от них. Всё материальное является синтезом бытия и небытия, благодаря чему вещи всегда изменчивы, возникают и уничтожаются.</a:t>
          </a:r>
          <a:endParaRPr lang="ru-RU" sz="1400" dirty="0">
            <a:solidFill>
              <a:schemeClr val="bg2">
                <a:lumMod val="50000"/>
              </a:schemeClr>
            </a:solidFill>
          </a:endParaRPr>
        </a:p>
      </dgm:t>
    </dgm:pt>
    <dgm:pt modelId="{87AE4F35-278B-4651-A8B3-62B52AE77734}" type="parTrans" cxnId="{B88991FC-E6EB-4053-81F3-F7A5E6E5CEEC}">
      <dgm:prSet/>
      <dgm:spPr/>
      <dgm:t>
        <a:bodyPr/>
        <a:lstStyle/>
        <a:p>
          <a:endParaRPr lang="ru-RU"/>
        </a:p>
      </dgm:t>
    </dgm:pt>
    <dgm:pt modelId="{D3A8667E-0C43-448A-A89B-B2740B77E722}" type="sibTrans" cxnId="{B88991FC-E6EB-4053-81F3-F7A5E6E5CEEC}">
      <dgm:prSet/>
      <dgm:spPr/>
      <dgm:t>
        <a:bodyPr/>
        <a:lstStyle/>
        <a:p>
          <a:endParaRPr lang="ru-RU"/>
        </a:p>
      </dgm:t>
    </dgm:pt>
    <dgm:pt modelId="{04C11CA1-A4DF-450D-AE08-F823B4C17F5F}" type="pres">
      <dgm:prSet presAssocID="{DB4120EC-C3FE-46AD-AC8B-F25977F58C2A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A29F6BB-04DB-41DA-8A64-A9782C4123A6}" type="pres">
      <dgm:prSet presAssocID="{DB4120EC-C3FE-46AD-AC8B-F25977F58C2A}" presName="diamond" presStyleLbl="bgShp" presStyleIdx="0" presStyleCnt="1"/>
      <dgm:spPr/>
    </dgm:pt>
    <dgm:pt modelId="{28B34E85-A522-46CE-9DA0-77FB757BD9D5}" type="pres">
      <dgm:prSet presAssocID="{DB4120EC-C3FE-46AD-AC8B-F25977F58C2A}" presName="quad1" presStyleLbl="node1" presStyleIdx="0" presStyleCnt="4" custScaleX="132692" custScaleY="108654" custLinFactNeighborX="-20032" custLinFactNeighborY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76E467-F220-4868-8289-B2DB46E43635}" type="pres">
      <dgm:prSet presAssocID="{DB4120EC-C3FE-46AD-AC8B-F25977F58C2A}" presName="quad2" presStyleLbl="node1" presStyleIdx="1" presStyleCnt="4" custScaleX="140705" custScaleY="108654" custLinFactNeighborX="12500" custLinFactNeighborY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5B5D9B-9587-4E35-81A8-7E5385FF23CD}" type="pres">
      <dgm:prSet presAssocID="{DB4120EC-C3FE-46AD-AC8B-F25977F58C2A}" presName="quad3" presStyleLbl="node1" presStyleIdx="2" presStyleCnt="4" custScaleX="132691" custScaleY="107692" custLinFactNeighborX="-20033" custLinFactNeighborY="80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E855FF-344F-461A-BF60-48293C430DE2}" type="pres">
      <dgm:prSet presAssocID="{DB4120EC-C3FE-46AD-AC8B-F25977F58C2A}" presName="quad4" presStyleLbl="node1" presStyleIdx="3" presStyleCnt="4" custScaleX="131731" custScaleY="107692" custLinFactNeighborX="12500" custLinFactNeighborY="849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56BCB84-91B7-41AB-B773-A4E66E8B2304}" type="presOf" srcId="{432FEF64-9626-4CA8-83D2-5E3BC3E0E0E5}" destId="{1B5B5D9B-9587-4E35-81A8-7E5385FF23CD}" srcOrd="0" destOrd="0" presId="urn:microsoft.com/office/officeart/2005/8/layout/matrix3"/>
    <dgm:cxn modelId="{322CF2F6-4179-4EA2-9FC2-2790B0629CE9}" srcId="{DB4120EC-C3FE-46AD-AC8B-F25977F58C2A}" destId="{3077702B-0B60-4FB4-AD13-9BC46F5AF4A3}" srcOrd="1" destOrd="0" parTransId="{71D293E3-896A-45D1-B55B-7AA69C36FA6A}" sibTransId="{9D29FEFC-3EB7-406F-B246-DB28C0226BAF}"/>
    <dgm:cxn modelId="{DFA1460A-266A-4288-A508-6604B273AA32}" type="presOf" srcId="{3077702B-0B60-4FB4-AD13-9BC46F5AF4A3}" destId="{3876E467-F220-4868-8289-B2DB46E43635}" srcOrd="0" destOrd="0" presId="urn:microsoft.com/office/officeart/2005/8/layout/matrix3"/>
    <dgm:cxn modelId="{AB32E6D2-B9EB-4BFB-8B68-7325876785C8}" type="presOf" srcId="{DB4120EC-C3FE-46AD-AC8B-F25977F58C2A}" destId="{04C11CA1-A4DF-450D-AE08-F823B4C17F5F}" srcOrd="0" destOrd="0" presId="urn:microsoft.com/office/officeart/2005/8/layout/matrix3"/>
    <dgm:cxn modelId="{CB82399E-9AE7-4420-B635-13A99E923850}" type="presOf" srcId="{875ABD97-85EA-4DF4-ACEE-B73DF2FEA10B}" destId="{28B34E85-A522-46CE-9DA0-77FB757BD9D5}" srcOrd="0" destOrd="0" presId="urn:microsoft.com/office/officeart/2005/8/layout/matrix3"/>
    <dgm:cxn modelId="{B88991FC-E6EB-4053-81F3-F7A5E6E5CEEC}" srcId="{DB4120EC-C3FE-46AD-AC8B-F25977F58C2A}" destId="{CD167325-9CEC-4D06-BA45-13D71AD66BD8}" srcOrd="3" destOrd="0" parTransId="{87AE4F35-278B-4651-A8B3-62B52AE77734}" sibTransId="{D3A8667E-0C43-448A-A89B-B2740B77E722}"/>
    <dgm:cxn modelId="{CCD02BBC-00CB-46A1-AE88-EF58F59B47F3}" srcId="{DB4120EC-C3FE-46AD-AC8B-F25977F58C2A}" destId="{432FEF64-9626-4CA8-83D2-5E3BC3E0E0E5}" srcOrd="2" destOrd="0" parTransId="{98C8C9BB-537C-463E-BD39-48C2CE9F4FCA}" sibTransId="{6C9B5DB2-3440-42B8-AD51-DFA424F46A65}"/>
    <dgm:cxn modelId="{88E8C5F2-6E42-4796-AB6D-2018A7ADB4DE}" type="presOf" srcId="{CD167325-9CEC-4D06-BA45-13D71AD66BD8}" destId="{42E855FF-344F-461A-BF60-48293C430DE2}" srcOrd="0" destOrd="0" presId="urn:microsoft.com/office/officeart/2005/8/layout/matrix3"/>
    <dgm:cxn modelId="{8F3F1947-6250-4E11-A50B-A29F52D19DAF}" srcId="{DB4120EC-C3FE-46AD-AC8B-F25977F58C2A}" destId="{875ABD97-85EA-4DF4-ACEE-B73DF2FEA10B}" srcOrd="0" destOrd="0" parTransId="{E0792C8A-8BAE-495C-8F36-89DCF855A0E1}" sibTransId="{3A93FF1E-0688-45F3-9690-4329FAF314B9}"/>
    <dgm:cxn modelId="{C8527469-6692-47C4-9841-5E148E2093EF}" type="presParOf" srcId="{04C11CA1-A4DF-450D-AE08-F823B4C17F5F}" destId="{0A29F6BB-04DB-41DA-8A64-A9782C4123A6}" srcOrd="0" destOrd="0" presId="urn:microsoft.com/office/officeart/2005/8/layout/matrix3"/>
    <dgm:cxn modelId="{355E2DF8-28C6-4EB3-920D-424613B5E9F6}" type="presParOf" srcId="{04C11CA1-A4DF-450D-AE08-F823B4C17F5F}" destId="{28B34E85-A522-46CE-9DA0-77FB757BD9D5}" srcOrd="1" destOrd="0" presId="urn:microsoft.com/office/officeart/2005/8/layout/matrix3"/>
    <dgm:cxn modelId="{5DBBEC1E-D083-44DC-A2B1-FFF63BF36AA7}" type="presParOf" srcId="{04C11CA1-A4DF-450D-AE08-F823B4C17F5F}" destId="{3876E467-F220-4868-8289-B2DB46E43635}" srcOrd="2" destOrd="0" presId="urn:microsoft.com/office/officeart/2005/8/layout/matrix3"/>
    <dgm:cxn modelId="{F8BDD887-615C-4B18-8022-5B9D8EF57700}" type="presParOf" srcId="{04C11CA1-A4DF-450D-AE08-F823B4C17F5F}" destId="{1B5B5D9B-9587-4E35-81A8-7E5385FF23CD}" srcOrd="3" destOrd="0" presId="urn:microsoft.com/office/officeart/2005/8/layout/matrix3"/>
    <dgm:cxn modelId="{D46B81EF-C0E8-4CB7-A8E6-3C6E9B433952}" type="presParOf" srcId="{04C11CA1-A4DF-450D-AE08-F823B4C17F5F}" destId="{42E855FF-344F-461A-BF60-48293C430DE2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148DD50-618F-4281-BF05-DD7F7585F229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67ACF09-304A-4383-B06B-D939B56F0239}">
      <dgm:prSet custT="1"/>
      <dgm:spPr/>
      <dgm:t>
        <a:bodyPr/>
        <a:lstStyle/>
        <a:p>
          <a:pPr rtl="0"/>
          <a:r>
            <a:rPr lang="ru-RU" sz="1400" dirty="0" smtClean="0">
              <a:solidFill>
                <a:schemeClr val="tx2">
                  <a:lumMod val="10000"/>
                </a:schemeClr>
              </a:solidFill>
            </a:rPr>
            <a:t>Познание вечно текучей, непостоянной материи даёт лишь мнение; достоверное, твёрдое знание мы можем получить лишь изучая идеи</a:t>
          </a:r>
          <a:r>
            <a:rPr lang="ru-RU" sz="1400" dirty="0" smtClean="0"/>
            <a:t>.</a:t>
          </a:r>
          <a:endParaRPr lang="ru-RU" sz="1400" dirty="0"/>
        </a:p>
      </dgm:t>
    </dgm:pt>
    <dgm:pt modelId="{94C3431E-8899-48DD-8FE5-1071D0DC1268}" type="parTrans" cxnId="{9E8A8D3E-3F06-490D-A0DE-DBE8D78ACE97}">
      <dgm:prSet/>
      <dgm:spPr/>
      <dgm:t>
        <a:bodyPr/>
        <a:lstStyle/>
        <a:p>
          <a:endParaRPr lang="ru-RU"/>
        </a:p>
      </dgm:t>
    </dgm:pt>
    <dgm:pt modelId="{9BBC30FA-0751-4EE3-9FCD-244A11D7B35F}" type="sibTrans" cxnId="{9E8A8D3E-3F06-490D-A0DE-DBE8D78ACE97}">
      <dgm:prSet/>
      <dgm:spPr/>
      <dgm:t>
        <a:bodyPr/>
        <a:lstStyle/>
        <a:p>
          <a:endParaRPr lang="ru-RU"/>
        </a:p>
      </dgm:t>
    </dgm:pt>
    <dgm:pt modelId="{5DF1BF0D-2237-49A5-9511-3E199F6FCC97}">
      <dgm:prSet custT="1"/>
      <dgm:spPr/>
      <dgm:t>
        <a:bodyPr/>
        <a:lstStyle/>
        <a:p>
          <a:pPr rtl="0"/>
          <a:r>
            <a:rPr lang="ru-RU" sz="1400" dirty="0" smtClean="0">
              <a:solidFill>
                <a:schemeClr val="tx2">
                  <a:lumMod val="10000"/>
                </a:schemeClr>
              </a:solidFill>
            </a:rPr>
            <a:t>Чувствами можно познать лишь материальные вещи, идеи же доступны лишь оторванному от чувств, умозрительному познанию. Чтобы достичь знания, следует отрешиться от чувств. Таким образом, Платон - последовательный рационалист.</a:t>
          </a:r>
          <a:endParaRPr lang="ru-RU" sz="1400" dirty="0">
            <a:solidFill>
              <a:schemeClr val="tx2">
                <a:lumMod val="10000"/>
              </a:schemeClr>
            </a:solidFill>
          </a:endParaRPr>
        </a:p>
      </dgm:t>
    </dgm:pt>
    <dgm:pt modelId="{C52A6DDA-648A-4EB0-823C-D49C9A2D823D}" type="parTrans" cxnId="{9DFC3D4D-B32D-46CD-8B44-9A049FC42BDB}">
      <dgm:prSet/>
      <dgm:spPr/>
      <dgm:t>
        <a:bodyPr/>
        <a:lstStyle/>
        <a:p>
          <a:endParaRPr lang="ru-RU"/>
        </a:p>
      </dgm:t>
    </dgm:pt>
    <dgm:pt modelId="{09B350A1-5A8C-4A7A-B638-6AFB178B644A}" type="sibTrans" cxnId="{9DFC3D4D-B32D-46CD-8B44-9A049FC42BDB}">
      <dgm:prSet/>
      <dgm:spPr/>
      <dgm:t>
        <a:bodyPr/>
        <a:lstStyle/>
        <a:p>
          <a:endParaRPr lang="ru-RU"/>
        </a:p>
      </dgm:t>
    </dgm:pt>
    <dgm:pt modelId="{B7070602-CC87-47FA-AB7A-7FBAA89E9435}">
      <dgm:prSet custT="1"/>
      <dgm:spPr/>
      <dgm:t>
        <a:bodyPr/>
        <a:lstStyle/>
        <a:p>
          <a:pPr rtl="0"/>
          <a:r>
            <a:rPr lang="ru-RU" sz="1400" dirty="0" smtClean="0">
              <a:solidFill>
                <a:schemeClr val="tx2">
                  <a:lumMod val="10000"/>
                </a:schemeClr>
              </a:solidFill>
            </a:rPr>
            <a:t>Настоящее знание не есть ни ощущение, ни даже правильное мнение с определением («</a:t>
          </a:r>
          <a:r>
            <a:rPr lang="ru-RU" sz="1400" dirty="0" err="1" smtClean="0">
              <a:solidFill>
                <a:schemeClr val="tx2">
                  <a:lumMod val="10000"/>
                </a:schemeClr>
              </a:solidFill>
            </a:rPr>
            <a:t>Теэтет</a:t>
          </a:r>
          <a:r>
            <a:rPr lang="ru-RU" sz="1400" dirty="0" smtClean="0">
              <a:solidFill>
                <a:schemeClr val="tx2">
                  <a:lumMod val="10000"/>
                </a:schemeClr>
              </a:solidFill>
            </a:rPr>
            <a:t>»). Познавать следует не единичные объекты, а общее.</a:t>
          </a:r>
          <a:endParaRPr lang="ru-RU" sz="1400" dirty="0">
            <a:solidFill>
              <a:schemeClr val="tx2">
                <a:lumMod val="10000"/>
              </a:schemeClr>
            </a:solidFill>
          </a:endParaRPr>
        </a:p>
      </dgm:t>
    </dgm:pt>
    <dgm:pt modelId="{E505299B-965B-4D4E-897F-147C0A0F6879}" type="parTrans" cxnId="{571CC127-4A62-44F7-A0BB-1700D8E5ACC8}">
      <dgm:prSet/>
      <dgm:spPr/>
      <dgm:t>
        <a:bodyPr/>
        <a:lstStyle/>
        <a:p>
          <a:endParaRPr lang="ru-RU"/>
        </a:p>
      </dgm:t>
    </dgm:pt>
    <dgm:pt modelId="{03663007-E8FE-4CB5-9FBA-05509655E2F0}" type="sibTrans" cxnId="{571CC127-4A62-44F7-A0BB-1700D8E5ACC8}">
      <dgm:prSet/>
      <dgm:spPr/>
      <dgm:t>
        <a:bodyPr/>
        <a:lstStyle/>
        <a:p>
          <a:endParaRPr lang="ru-RU"/>
        </a:p>
      </dgm:t>
    </dgm:pt>
    <dgm:pt modelId="{500E323F-9188-4F19-AB5F-5BD67192CA12}">
      <dgm:prSet/>
      <dgm:spPr/>
      <dgm:t>
        <a:bodyPr/>
        <a:lstStyle/>
        <a:p>
          <a:pPr rtl="0"/>
          <a:r>
            <a:rPr lang="ru-RU" dirty="0" smtClean="0">
              <a:solidFill>
                <a:schemeClr val="tx2">
                  <a:lumMod val="10000"/>
                </a:schemeClr>
              </a:solidFill>
            </a:rPr>
            <a:t>Всякое знание есть припоминание (</a:t>
          </a:r>
          <a:r>
            <a:rPr lang="ru-RU" dirty="0" err="1" smtClean="0">
              <a:solidFill>
                <a:schemeClr val="tx2">
                  <a:lumMod val="10000"/>
                </a:schemeClr>
              </a:solidFill>
            </a:rPr>
            <a:t>анамнезис</a:t>
          </a:r>
          <a:r>
            <a:rPr lang="ru-RU" dirty="0" smtClean="0">
              <a:solidFill>
                <a:schemeClr val="tx2">
                  <a:lumMod val="10000"/>
                </a:schemeClr>
              </a:solidFill>
            </a:rPr>
            <a:t>) того, что душа видела в мире идей. Основное правило познания: «Найти знание в самом себе», припомнить. Познание до опытно, априорно.</a:t>
          </a:r>
          <a:endParaRPr lang="ru-RU" dirty="0">
            <a:solidFill>
              <a:schemeClr val="tx2">
                <a:lumMod val="10000"/>
              </a:schemeClr>
            </a:solidFill>
          </a:endParaRPr>
        </a:p>
      </dgm:t>
    </dgm:pt>
    <dgm:pt modelId="{5C9D5386-71FE-4D1B-8F39-4193F03F2A37}" type="parTrans" cxnId="{31ABAD3B-4C2D-47EA-ACB8-E623174C1299}">
      <dgm:prSet/>
      <dgm:spPr/>
      <dgm:t>
        <a:bodyPr/>
        <a:lstStyle/>
        <a:p>
          <a:endParaRPr lang="ru-RU"/>
        </a:p>
      </dgm:t>
    </dgm:pt>
    <dgm:pt modelId="{B96639ED-6BB7-4B6C-9274-69D811723EC8}" type="sibTrans" cxnId="{31ABAD3B-4C2D-47EA-ACB8-E623174C1299}">
      <dgm:prSet/>
      <dgm:spPr/>
      <dgm:t>
        <a:bodyPr/>
        <a:lstStyle/>
        <a:p>
          <a:endParaRPr lang="ru-RU"/>
        </a:p>
      </dgm:t>
    </dgm:pt>
    <dgm:pt modelId="{9A0317B8-095D-4FD6-905C-4F61B4B84685}" type="pres">
      <dgm:prSet presAssocID="{6148DD50-618F-4281-BF05-DD7F7585F229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21B8370-2384-4D8B-9E11-DECC62A68019}" type="pres">
      <dgm:prSet presAssocID="{6148DD50-618F-4281-BF05-DD7F7585F229}" presName="diamond" presStyleLbl="bgShp" presStyleIdx="0" presStyleCnt="1"/>
      <dgm:spPr/>
    </dgm:pt>
    <dgm:pt modelId="{05AD11EE-6CAD-44ED-AA09-CBBDD0607542}" type="pres">
      <dgm:prSet presAssocID="{6148DD50-618F-4281-BF05-DD7F7585F229}" presName="quad1" presStyleLbl="node1" presStyleIdx="0" presStyleCnt="4" custScaleX="138889" custScaleY="108140" custLinFactNeighborX="-26394" custLinFactNeighborY="6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A357B6-DC1F-419B-B464-1D9618252BD2}" type="pres">
      <dgm:prSet presAssocID="{6148DD50-618F-4281-BF05-DD7F7585F229}" presName="quad2" presStyleLbl="node1" presStyleIdx="1" presStyleCnt="4" custScaleX="152340" custScaleY="108140" custLinFactNeighborX="16504" custLinFactNeighborY="6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A651F5-3E5C-47D9-8439-A3D698144284}" type="pres">
      <dgm:prSet presAssocID="{6148DD50-618F-4281-BF05-DD7F7585F229}" presName="quad3" presStyleLbl="node1" presStyleIdx="2" presStyleCnt="4" custScaleX="132560" custScaleY="95360" custLinFactNeighborX="-22324" custLinFactNeighborY="-18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4F2CA8-C467-471E-A9EB-D650A4A9DC51}" type="pres">
      <dgm:prSet presAssocID="{6148DD50-618F-4281-BF05-DD7F7585F229}" presName="quad4" presStyleLbl="node1" presStyleIdx="3" presStyleCnt="4" custScaleX="146011" custScaleY="103500" custLinFactNeighborX="15995" custLinFactNeighborY="-6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DFC3D4D-B32D-46CD-8B44-9A049FC42BDB}" srcId="{6148DD50-618F-4281-BF05-DD7F7585F229}" destId="{5DF1BF0D-2237-49A5-9511-3E199F6FCC97}" srcOrd="1" destOrd="0" parTransId="{C52A6DDA-648A-4EB0-823C-D49C9A2D823D}" sibTransId="{09B350A1-5A8C-4A7A-B638-6AFB178B644A}"/>
    <dgm:cxn modelId="{DA938047-934B-4746-9351-230DA959FB49}" type="presOf" srcId="{867ACF09-304A-4383-B06B-D939B56F0239}" destId="{05AD11EE-6CAD-44ED-AA09-CBBDD0607542}" srcOrd="0" destOrd="0" presId="urn:microsoft.com/office/officeart/2005/8/layout/matrix3"/>
    <dgm:cxn modelId="{450D1F8F-684B-49EB-BB20-0242117B3A09}" type="presOf" srcId="{500E323F-9188-4F19-AB5F-5BD67192CA12}" destId="{3C4F2CA8-C467-471E-A9EB-D650A4A9DC51}" srcOrd="0" destOrd="0" presId="urn:microsoft.com/office/officeart/2005/8/layout/matrix3"/>
    <dgm:cxn modelId="{31ABAD3B-4C2D-47EA-ACB8-E623174C1299}" srcId="{6148DD50-618F-4281-BF05-DD7F7585F229}" destId="{500E323F-9188-4F19-AB5F-5BD67192CA12}" srcOrd="3" destOrd="0" parTransId="{5C9D5386-71FE-4D1B-8F39-4193F03F2A37}" sibTransId="{B96639ED-6BB7-4B6C-9274-69D811723EC8}"/>
    <dgm:cxn modelId="{6339AA14-A2D6-4F87-93CD-CC444A6F6586}" type="presOf" srcId="{5DF1BF0D-2237-49A5-9511-3E199F6FCC97}" destId="{63A357B6-DC1F-419B-B464-1D9618252BD2}" srcOrd="0" destOrd="0" presId="urn:microsoft.com/office/officeart/2005/8/layout/matrix3"/>
    <dgm:cxn modelId="{9E8A8D3E-3F06-490D-A0DE-DBE8D78ACE97}" srcId="{6148DD50-618F-4281-BF05-DD7F7585F229}" destId="{867ACF09-304A-4383-B06B-D939B56F0239}" srcOrd="0" destOrd="0" parTransId="{94C3431E-8899-48DD-8FE5-1071D0DC1268}" sibTransId="{9BBC30FA-0751-4EE3-9FCD-244A11D7B35F}"/>
    <dgm:cxn modelId="{DE9670CC-E2B3-426D-905C-32EF7D0954F1}" type="presOf" srcId="{B7070602-CC87-47FA-AB7A-7FBAA89E9435}" destId="{2FA651F5-3E5C-47D9-8439-A3D698144284}" srcOrd="0" destOrd="0" presId="urn:microsoft.com/office/officeart/2005/8/layout/matrix3"/>
    <dgm:cxn modelId="{8D961C5B-DDAB-4248-A15C-863983E5A997}" type="presOf" srcId="{6148DD50-618F-4281-BF05-DD7F7585F229}" destId="{9A0317B8-095D-4FD6-905C-4F61B4B84685}" srcOrd="0" destOrd="0" presId="urn:microsoft.com/office/officeart/2005/8/layout/matrix3"/>
    <dgm:cxn modelId="{571CC127-4A62-44F7-A0BB-1700D8E5ACC8}" srcId="{6148DD50-618F-4281-BF05-DD7F7585F229}" destId="{B7070602-CC87-47FA-AB7A-7FBAA89E9435}" srcOrd="2" destOrd="0" parTransId="{E505299B-965B-4D4E-897F-147C0A0F6879}" sibTransId="{03663007-E8FE-4CB5-9FBA-05509655E2F0}"/>
    <dgm:cxn modelId="{DB9DAE92-0DA0-495A-AFAC-F3656B8FDC59}" type="presParOf" srcId="{9A0317B8-095D-4FD6-905C-4F61B4B84685}" destId="{E21B8370-2384-4D8B-9E11-DECC62A68019}" srcOrd="0" destOrd="0" presId="urn:microsoft.com/office/officeart/2005/8/layout/matrix3"/>
    <dgm:cxn modelId="{71E8DAB5-B2C1-48B0-870E-E1AA70997044}" type="presParOf" srcId="{9A0317B8-095D-4FD6-905C-4F61B4B84685}" destId="{05AD11EE-6CAD-44ED-AA09-CBBDD0607542}" srcOrd="1" destOrd="0" presId="urn:microsoft.com/office/officeart/2005/8/layout/matrix3"/>
    <dgm:cxn modelId="{65E74B3A-13B2-4EA3-8585-6366C0B0B70B}" type="presParOf" srcId="{9A0317B8-095D-4FD6-905C-4F61B4B84685}" destId="{63A357B6-DC1F-419B-B464-1D9618252BD2}" srcOrd="2" destOrd="0" presId="urn:microsoft.com/office/officeart/2005/8/layout/matrix3"/>
    <dgm:cxn modelId="{60AB4D26-155A-477C-90A8-5525EAD73728}" type="presParOf" srcId="{9A0317B8-095D-4FD6-905C-4F61B4B84685}" destId="{2FA651F5-3E5C-47D9-8439-A3D698144284}" srcOrd="3" destOrd="0" presId="urn:microsoft.com/office/officeart/2005/8/layout/matrix3"/>
    <dgm:cxn modelId="{8AC7928A-661B-4319-B83B-83C3129DAC71}" type="presParOf" srcId="{9A0317B8-095D-4FD6-905C-4F61B4B84685}" destId="{3C4F2CA8-C467-471E-A9EB-D650A4A9DC51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C7DE99C-6AB9-4808-AD91-F585C1BB1490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F402A6F-4E77-4EFE-800E-DEAF5DC237F1}">
      <dgm:prSet custT="1"/>
      <dgm:spPr/>
      <dgm:t>
        <a:bodyPr/>
        <a:lstStyle/>
        <a:p>
          <a:pPr rtl="0"/>
          <a:r>
            <a:rPr lang="ru-RU" sz="1400" dirty="0" smtClean="0">
              <a:solidFill>
                <a:schemeClr val="tx1"/>
              </a:solidFill>
            </a:rPr>
            <a:t>Основное сочинение Аристотеля по вопросам онтологии - «Метафизика». Метафизика изучает первые причины и сущности мира; то, что находится за природным, физическим.</a:t>
          </a:r>
          <a:endParaRPr lang="ru-RU" sz="1400" dirty="0">
            <a:solidFill>
              <a:schemeClr val="tx1"/>
            </a:solidFill>
          </a:endParaRPr>
        </a:p>
      </dgm:t>
    </dgm:pt>
    <dgm:pt modelId="{02FF89D8-47ED-4E01-AD8E-90D010D6141F}" type="parTrans" cxnId="{B0FB7109-EDF6-42A3-B800-DEE7E85842BA}">
      <dgm:prSet/>
      <dgm:spPr/>
      <dgm:t>
        <a:bodyPr/>
        <a:lstStyle/>
        <a:p>
          <a:endParaRPr lang="ru-RU"/>
        </a:p>
      </dgm:t>
    </dgm:pt>
    <dgm:pt modelId="{43A8013E-5925-46C5-BCE6-118DF37E0D0C}" type="sibTrans" cxnId="{B0FB7109-EDF6-42A3-B800-DEE7E85842BA}">
      <dgm:prSet/>
      <dgm:spPr/>
      <dgm:t>
        <a:bodyPr/>
        <a:lstStyle/>
        <a:p>
          <a:endParaRPr lang="ru-RU"/>
        </a:p>
      </dgm:t>
    </dgm:pt>
    <dgm:pt modelId="{26B2EAAC-1E9C-4878-92B8-8D4D716B8F16}">
      <dgm:prSet custT="1"/>
      <dgm:spPr/>
      <dgm:t>
        <a:bodyPr/>
        <a:lstStyle/>
        <a:p>
          <a:pPr rtl="0"/>
          <a:r>
            <a:rPr lang="ru-RU" sz="1400" dirty="0" smtClean="0">
              <a:solidFill>
                <a:schemeClr val="tx1"/>
              </a:solidFill>
            </a:rPr>
            <a:t>Аристотель выступает против выделенного Платоном особого мира идей, утверждая, что не существует «чистых» идей, не связанных с материей. Кроме того, удвоение мира затрудняет, а не упрощает познание. Согласно Аристотелю, существуют лишь единичные материальные вещи, а не идеи.</a:t>
          </a:r>
          <a:endParaRPr lang="ru-RU" sz="1400" dirty="0">
            <a:solidFill>
              <a:schemeClr val="tx1"/>
            </a:solidFill>
          </a:endParaRPr>
        </a:p>
      </dgm:t>
    </dgm:pt>
    <dgm:pt modelId="{1BE3053B-608F-4A77-825A-8867A21E37C0}" type="parTrans" cxnId="{643648E6-37B1-4E74-A18D-3A69D304629A}">
      <dgm:prSet/>
      <dgm:spPr/>
      <dgm:t>
        <a:bodyPr/>
        <a:lstStyle/>
        <a:p>
          <a:endParaRPr lang="ru-RU"/>
        </a:p>
      </dgm:t>
    </dgm:pt>
    <dgm:pt modelId="{68A792F3-753F-42FD-94C0-E209C7E3598F}" type="sibTrans" cxnId="{643648E6-37B1-4E74-A18D-3A69D304629A}">
      <dgm:prSet/>
      <dgm:spPr/>
      <dgm:t>
        <a:bodyPr/>
        <a:lstStyle/>
        <a:p>
          <a:endParaRPr lang="ru-RU"/>
        </a:p>
      </dgm:t>
    </dgm:pt>
    <dgm:pt modelId="{E6B6D04D-7BD1-47EA-AA7C-4C5B36BC0E9D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chemeClr val="tx1"/>
              </a:solidFill>
            </a:rPr>
            <a:t>Всякое бытие выражается в категориях:</a:t>
          </a:r>
        </a:p>
        <a:p>
          <a:pPr rtl="0"/>
          <a:r>
            <a:rPr lang="ru-RU" sz="1400" b="1" dirty="0" smtClean="0">
              <a:solidFill>
                <a:schemeClr val="tx1"/>
              </a:solidFill>
            </a:rPr>
            <a:t> </a:t>
          </a:r>
          <a:r>
            <a:rPr lang="ru-RU" sz="1400" dirty="0" smtClean="0">
              <a:solidFill>
                <a:schemeClr val="tx1"/>
              </a:solidFill>
            </a:rPr>
            <a:t>1. Количество, 2. Качество, 3. Место, </a:t>
          </a:r>
        </a:p>
        <a:p>
          <a:pPr rtl="0"/>
          <a:r>
            <a:rPr lang="ru-RU" sz="1400" dirty="0" smtClean="0">
              <a:solidFill>
                <a:schemeClr val="tx1"/>
              </a:solidFill>
            </a:rPr>
            <a:t>4. Время, 5. Отношение,</a:t>
          </a:r>
        </a:p>
        <a:p>
          <a:pPr rtl="0"/>
          <a:r>
            <a:rPr lang="ru-RU" sz="1400" dirty="0" smtClean="0">
              <a:solidFill>
                <a:schemeClr val="tx1"/>
              </a:solidFill>
            </a:rPr>
            <a:t> 6. Положение, 7. Состояние, 8. Действие,  9. Страдание, 10. Сущность</a:t>
          </a:r>
          <a:r>
            <a:rPr lang="ru-RU" sz="1400" dirty="0" smtClean="0">
              <a:solidFill>
                <a:schemeClr val="bg2">
                  <a:lumMod val="50000"/>
                </a:schemeClr>
              </a:solidFill>
            </a:rPr>
            <a:t>. </a:t>
          </a:r>
          <a:endParaRPr lang="ru-RU" sz="1400" dirty="0">
            <a:solidFill>
              <a:schemeClr val="bg2">
                <a:lumMod val="50000"/>
              </a:schemeClr>
            </a:solidFill>
          </a:endParaRPr>
        </a:p>
      </dgm:t>
    </dgm:pt>
    <dgm:pt modelId="{18559ECC-8016-4EFC-A7AE-DF70069DC183}" type="parTrans" cxnId="{4CB12947-7A56-494B-B1EC-8D89E60BA848}">
      <dgm:prSet/>
      <dgm:spPr/>
      <dgm:t>
        <a:bodyPr/>
        <a:lstStyle/>
        <a:p>
          <a:endParaRPr lang="ru-RU"/>
        </a:p>
      </dgm:t>
    </dgm:pt>
    <dgm:pt modelId="{D769A3D1-1D22-4478-828C-35D42C9DE415}" type="sibTrans" cxnId="{4CB12947-7A56-494B-B1EC-8D89E60BA848}">
      <dgm:prSet/>
      <dgm:spPr/>
      <dgm:t>
        <a:bodyPr/>
        <a:lstStyle/>
        <a:p>
          <a:endParaRPr lang="ru-RU"/>
        </a:p>
      </dgm:t>
    </dgm:pt>
    <dgm:pt modelId="{B4D9AF98-4593-4C70-8ED9-85385A93B416}">
      <dgm:prSet custT="1"/>
      <dgm:spPr/>
      <dgm:t>
        <a:bodyPr/>
        <a:lstStyle/>
        <a:p>
          <a:pPr rtl="0"/>
          <a:r>
            <a:rPr lang="ru-RU" sz="1400" dirty="0" smtClean="0">
              <a:solidFill>
                <a:schemeClr val="tx1"/>
              </a:solidFill>
            </a:rPr>
            <a:t>Идеальное начало существует как форма каждой вещи. Любая вещь есть синтез материи и формы. Именно форма определяет, чем является вещь, т. е. её сущность. Материя является пассивным началом, вечной возможностью, а форма активным началом, действительностью</a:t>
          </a:r>
          <a:r>
            <a:rPr lang="ru-RU" sz="1400" dirty="0" smtClean="0">
              <a:solidFill>
                <a:schemeClr val="accent2">
                  <a:lumMod val="20000"/>
                  <a:lumOff val="80000"/>
                </a:schemeClr>
              </a:solidFill>
            </a:rPr>
            <a:t>.</a:t>
          </a:r>
          <a:endParaRPr lang="ru-RU" sz="1400" dirty="0">
            <a:solidFill>
              <a:schemeClr val="accent2">
                <a:lumMod val="20000"/>
                <a:lumOff val="80000"/>
              </a:schemeClr>
            </a:solidFill>
          </a:endParaRPr>
        </a:p>
      </dgm:t>
    </dgm:pt>
    <dgm:pt modelId="{BB16B7DB-52B7-4DB6-AFAA-84BE05C8E106}" type="parTrans" cxnId="{DDE5DD6A-8153-4BB2-91B0-E3FE945A6405}">
      <dgm:prSet/>
      <dgm:spPr/>
      <dgm:t>
        <a:bodyPr/>
        <a:lstStyle/>
        <a:p>
          <a:endParaRPr lang="ru-RU"/>
        </a:p>
      </dgm:t>
    </dgm:pt>
    <dgm:pt modelId="{00A5529F-B2F1-4400-82BE-9A8665CDA3B9}" type="sibTrans" cxnId="{DDE5DD6A-8153-4BB2-91B0-E3FE945A6405}">
      <dgm:prSet/>
      <dgm:spPr/>
      <dgm:t>
        <a:bodyPr/>
        <a:lstStyle/>
        <a:p>
          <a:endParaRPr lang="ru-RU"/>
        </a:p>
      </dgm:t>
    </dgm:pt>
    <dgm:pt modelId="{4D015782-6AA3-41F8-B4C4-EEAF9C51D1B7}">
      <dgm:prSet custT="1"/>
      <dgm:spPr/>
      <dgm:t>
        <a:bodyPr/>
        <a:lstStyle/>
        <a:p>
          <a:pPr rtl="0"/>
          <a:r>
            <a:rPr lang="ru-RU" sz="1400" dirty="0" smtClean="0">
              <a:solidFill>
                <a:schemeClr val="tx1"/>
              </a:solidFill>
            </a:rPr>
            <a:t>Аристотель выделяет </a:t>
          </a:r>
          <a:r>
            <a:rPr lang="ru-RU" sz="1400" b="1" dirty="0" smtClean="0">
              <a:solidFill>
                <a:schemeClr val="tx1"/>
              </a:solidFill>
            </a:rPr>
            <a:t>первую материю </a:t>
          </a:r>
          <a:r>
            <a:rPr lang="ru-RU" sz="1400" dirty="0" smtClean="0">
              <a:solidFill>
                <a:schemeClr val="tx1"/>
              </a:solidFill>
            </a:rPr>
            <a:t>- до воздействия на неё формы и </a:t>
          </a:r>
          <a:r>
            <a:rPr lang="ru-RU" sz="1400" b="1" dirty="0" smtClean="0">
              <a:solidFill>
                <a:schemeClr val="tx1"/>
              </a:solidFill>
            </a:rPr>
            <a:t>вторую материю</a:t>
          </a:r>
          <a:r>
            <a:rPr lang="ru-RU" sz="1400" dirty="0" smtClean="0">
              <a:solidFill>
                <a:schemeClr val="tx1"/>
              </a:solidFill>
            </a:rPr>
            <a:t>, являющуюся носителем определённой формы.</a:t>
          </a:r>
          <a:endParaRPr lang="ru-RU" sz="1400" dirty="0">
            <a:solidFill>
              <a:schemeClr val="tx1"/>
            </a:solidFill>
          </a:endParaRPr>
        </a:p>
      </dgm:t>
    </dgm:pt>
    <dgm:pt modelId="{B8F643AE-A614-4F59-92A5-2879BA316968}" type="parTrans" cxnId="{A7DC7101-42B4-4077-958D-29D6CCCDC0B0}">
      <dgm:prSet/>
      <dgm:spPr/>
      <dgm:t>
        <a:bodyPr/>
        <a:lstStyle/>
        <a:p>
          <a:endParaRPr lang="ru-RU"/>
        </a:p>
      </dgm:t>
    </dgm:pt>
    <dgm:pt modelId="{85ADE938-E287-4D39-BD31-A1C9FAE5B880}" type="sibTrans" cxnId="{A7DC7101-42B4-4077-958D-29D6CCCDC0B0}">
      <dgm:prSet/>
      <dgm:spPr/>
      <dgm:t>
        <a:bodyPr/>
        <a:lstStyle/>
        <a:p>
          <a:endParaRPr lang="ru-RU"/>
        </a:p>
      </dgm:t>
    </dgm:pt>
    <dgm:pt modelId="{005F2942-BFE2-494C-9718-DE0A33FBE284}">
      <dgm:prSet custT="1"/>
      <dgm:spPr/>
      <dgm:t>
        <a:bodyPr/>
        <a:lstStyle/>
        <a:p>
          <a:pPr marL="0" rtl="0">
            <a:spcAft>
              <a:spcPts val="0"/>
            </a:spcAft>
          </a:pPr>
          <a:r>
            <a:rPr lang="ru-RU" sz="1400" dirty="0" smtClean="0">
              <a:solidFill>
                <a:schemeClr val="tx1"/>
              </a:solidFill>
            </a:rPr>
            <a:t>Учение о четырёх видах причин:</a:t>
          </a:r>
        </a:p>
        <a:p>
          <a:pPr marL="0" rtl="0">
            <a:spcAft>
              <a:spcPts val="0"/>
            </a:spcAft>
          </a:pPr>
          <a:r>
            <a:rPr lang="ru-RU" sz="1400" dirty="0" smtClean="0">
              <a:solidFill>
                <a:schemeClr val="tx1"/>
              </a:solidFill>
            </a:rPr>
            <a:t> 1. </a:t>
          </a:r>
          <a:r>
            <a:rPr lang="ru-RU" sz="1400" b="0" dirty="0" smtClean="0">
              <a:solidFill>
                <a:schemeClr val="tx1"/>
              </a:solidFill>
            </a:rPr>
            <a:t>Материальная</a:t>
          </a:r>
          <a:r>
            <a:rPr lang="ru-RU" sz="1400" dirty="0" smtClean="0">
              <a:solidFill>
                <a:schemeClr val="tx1"/>
              </a:solidFill>
            </a:rPr>
            <a:t> - Из чего состоит объект? </a:t>
          </a:r>
        </a:p>
        <a:p>
          <a:pPr marL="0" rtl="0">
            <a:spcAft>
              <a:spcPts val="0"/>
            </a:spcAft>
          </a:pPr>
          <a:r>
            <a:rPr lang="ru-RU" sz="1400" dirty="0" smtClean="0">
              <a:solidFill>
                <a:schemeClr val="tx1"/>
              </a:solidFill>
            </a:rPr>
            <a:t>2. </a:t>
          </a:r>
          <a:r>
            <a:rPr lang="ru-RU" sz="1400" b="0" dirty="0" smtClean="0">
              <a:solidFill>
                <a:schemeClr val="tx1"/>
              </a:solidFill>
            </a:rPr>
            <a:t>Формальная</a:t>
          </a:r>
          <a:r>
            <a:rPr lang="ru-RU" sz="1400" dirty="0" smtClean="0">
              <a:solidFill>
                <a:schemeClr val="tx1"/>
              </a:solidFill>
            </a:rPr>
            <a:t> - Чем является объект?</a:t>
          </a:r>
        </a:p>
        <a:p>
          <a:pPr marL="0" rtl="0">
            <a:spcAft>
              <a:spcPts val="0"/>
            </a:spcAft>
          </a:pPr>
          <a:r>
            <a:rPr lang="ru-RU" sz="1400" dirty="0" smtClean="0">
              <a:solidFill>
                <a:schemeClr val="tx1"/>
              </a:solidFill>
            </a:rPr>
            <a:t> 3. </a:t>
          </a:r>
          <a:r>
            <a:rPr lang="ru-RU" sz="1400" b="0" dirty="0" smtClean="0">
              <a:solidFill>
                <a:schemeClr val="tx1"/>
              </a:solidFill>
            </a:rPr>
            <a:t>Действующая</a:t>
          </a:r>
          <a:r>
            <a:rPr lang="ru-RU" sz="1400" b="1" dirty="0" smtClean="0">
              <a:solidFill>
                <a:schemeClr val="tx1"/>
              </a:solidFill>
            </a:rPr>
            <a:t> </a:t>
          </a:r>
          <a:r>
            <a:rPr lang="ru-RU" sz="1400" dirty="0" smtClean="0">
              <a:solidFill>
                <a:schemeClr val="tx1"/>
              </a:solidFill>
            </a:rPr>
            <a:t>- Благодаря чему возник объект?</a:t>
          </a:r>
        </a:p>
        <a:p>
          <a:pPr marL="0" rtl="0">
            <a:spcAft>
              <a:spcPts val="0"/>
            </a:spcAft>
          </a:pPr>
          <a:r>
            <a:rPr lang="ru-RU" sz="1400" dirty="0" smtClean="0">
              <a:solidFill>
                <a:schemeClr val="tx1"/>
              </a:solidFill>
            </a:rPr>
            <a:t> 4. </a:t>
          </a:r>
          <a:r>
            <a:rPr lang="ru-RU" sz="1400" b="0" dirty="0" smtClean="0">
              <a:solidFill>
                <a:schemeClr val="tx1"/>
              </a:solidFill>
            </a:rPr>
            <a:t>Целевая</a:t>
          </a:r>
          <a:r>
            <a:rPr lang="ru-RU" sz="1400" dirty="0" smtClean="0">
              <a:solidFill>
                <a:schemeClr val="tx1"/>
              </a:solidFill>
            </a:rPr>
            <a:t> - Ради чего возник объект</a:t>
          </a:r>
          <a:r>
            <a:rPr lang="ru-RU" sz="1500" dirty="0" smtClean="0">
              <a:solidFill>
                <a:schemeClr val="tx1"/>
              </a:solidFill>
            </a:rPr>
            <a:t>?                                                                                          </a:t>
          </a:r>
          <a:endParaRPr lang="ru-RU" sz="1500" dirty="0">
            <a:solidFill>
              <a:schemeClr val="tx1"/>
            </a:solidFill>
          </a:endParaRPr>
        </a:p>
      </dgm:t>
    </dgm:pt>
    <dgm:pt modelId="{D60462EA-859F-410A-BBDF-C3061ED31142}" type="parTrans" cxnId="{32B92854-17E2-42AD-A303-B440E6EB7EA0}">
      <dgm:prSet/>
      <dgm:spPr/>
      <dgm:t>
        <a:bodyPr/>
        <a:lstStyle/>
        <a:p>
          <a:endParaRPr lang="ru-RU"/>
        </a:p>
      </dgm:t>
    </dgm:pt>
    <dgm:pt modelId="{18C50457-D987-49B8-97BA-2A131ABCDE4D}" type="sibTrans" cxnId="{32B92854-17E2-42AD-A303-B440E6EB7EA0}">
      <dgm:prSet/>
      <dgm:spPr/>
      <dgm:t>
        <a:bodyPr/>
        <a:lstStyle/>
        <a:p>
          <a:endParaRPr lang="ru-RU"/>
        </a:p>
      </dgm:t>
    </dgm:pt>
    <dgm:pt modelId="{6A0B8845-294F-4546-A3CE-A7AED575067A}">
      <dgm:prSet/>
      <dgm:spPr/>
      <dgm:t>
        <a:bodyPr/>
        <a:lstStyle/>
        <a:p>
          <a:pPr rtl="0"/>
          <a:endParaRPr lang="ru-RU" dirty="0"/>
        </a:p>
      </dgm:t>
    </dgm:pt>
    <dgm:pt modelId="{EFED3E51-381F-43A5-92E4-D36C90EDAF9D}" type="parTrans" cxnId="{3FDEB4F2-20E2-48D2-8C31-E87CBD968836}">
      <dgm:prSet/>
      <dgm:spPr/>
      <dgm:t>
        <a:bodyPr/>
        <a:lstStyle/>
        <a:p>
          <a:endParaRPr lang="ru-RU"/>
        </a:p>
      </dgm:t>
    </dgm:pt>
    <dgm:pt modelId="{ECB28EAB-76FC-49A2-858C-8EA6FF82BAFF}" type="sibTrans" cxnId="{3FDEB4F2-20E2-48D2-8C31-E87CBD968836}">
      <dgm:prSet/>
      <dgm:spPr/>
      <dgm:t>
        <a:bodyPr/>
        <a:lstStyle/>
        <a:p>
          <a:endParaRPr lang="ru-RU"/>
        </a:p>
      </dgm:t>
    </dgm:pt>
    <dgm:pt modelId="{7A77FCD2-280D-4AF1-A962-B24CAC305256}" type="pres">
      <dgm:prSet presAssocID="{AC7DE99C-6AB9-4808-AD91-F585C1BB1490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603E79E-A7E3-4EAD-AA4D-258F80FC693D}" type="pres">
      <dgm:prSet presAssocID="{BF402A6F-4E77-4EFE-800E-DEAF5DC237F1}" presName="circ1" presStyleLbl="vennNode1" presStyleIdx="0" presStyleCnt="7"/>
      <dgm:spPr/>
    </dgm:pt>
    <dgm:pt modelId="{301437ED-EA85-4E1A-942F-321848C14771}" type="pres">
      <dgm:prSet presAssocID="{BF402A6F-4E77-4EFE-800E-DEAF5DC237F1}" presName="circ1Tx" presStyleLbl="revTx" presStyleIdx="0" presStyleCnt="0" custScaleX="155117" custScaleY="131884" custLinFactNeighborX="-97530" custLinFactNeighborY="2608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C9FD6E-1F75-4E29-AD67-11C9EAF353F7}" type="pres">
      <dgm:prSet presAssocID="{26B2EAAC-1E9C-4878-92B8-8D4D716B8F16}" presName="circ2" presStyleLbl="vennNode1" presStyleIdx="1" presStyleCnt="7"/>
      <dgm:spPr/>
    </dgm:pt>
    <dgm:pt modelId="{F4EE413A-FB8C-46C4-BE8C-FB50BBA563DA}" type="pres">
      <dgm:prSet presAssocID="{26B2EAAC-1E9C-4878-92B8-8D4D716B8F16}" presName="circ2Tx" presStyleLbl="revTx" presStyleIdx="0" presStyleCnt="0" custScaleX="277351" custLinFactNeighborX="-8770" custLinFactNeighborY="-7384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C872AF-E862-4A5A-A239-2E5986D50122}" type="pres">
      <dgm:prSet presAssocID="{E6B6D04D-7BD1-47EA-AA7C-4C5B36BC0E9D}" presName="circ3" presStyleLbl="vennNode1" presStyleIdx="2" presStyleCnt="7"/>
      <dgm:spPr/>
    </dgm:pt>
    <dgm:pt modelId="{37E5C933-DC76-4D76-AEAB-54761EE442C4}" type="pres">
      <dgm:prSet presAssocID="{E6B6D04D-7BD1-47EA-AA7C-4C5B36BC0E9D}" presName="circ3Tx" presStyleLbl="revTx" presStyleIdx="0" presStyleCnt="0" custScaleX="175165" custScaleY="115849" custLinFactNeighborX="28700" custLinFactNeighborY="-5393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E0BC13-0244-48ED-820A-F6607FF67A1A}" type="pres">
      <dgm:prSet presAssocID="{B4D9AF98-4593-4C70-8ED9-85385A93B416}" presName="circ4" presStyleLbl="vennNode1" presStyleIdx="3" presStyleCnt="7"/>
      <dgm:spPr/>
    </dgm:pt>
    <dgm:pt modelId="{54CA2D2B-8835-4658-BB61-FC808AE7F6E7}" type="pres">
      <dgm:prSet presAssocID="{B4D9AF98-4593-4C70-8ED9-85385A93B416}" presName="circ4Tx" presStyleLbl="revTx" presStyleIdx="0" presStyleCnt="0" custScaleX="180862" custLinFactNeighborX="33415" custLinFactNeighborY="-2537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1E06C1-9919-45FD-8659-EE3582FDBDA5}" type="pres">
      <dgm:prSet presAssocID="{4D015782-6AA3-41F8-B4C4-EEAF9C51D1B7}" presName="circ5" presStyleLbl="vennNode1" presStyleIdx="4" presStyleCnt="7"/>
      <dgm:spPr/>
    </dgm:pt>
    <dgm:pt modelId="{2397EA4C-FE83-4BEC-878E-3205589DA990}" type="pres">
      <dgm:prSet presAssocID="{4D015782-6AA3-41F8-B4C4-EEAF9C51D1B7}" presName="circ5Tx" presStyleLbl="revTx" presStyleIdx="0" presStyleCnt="0" custScaleX="151651" custScaleY="113482" custLinFactNeighborX="3706" custLinFactNeighborY="-1189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172C91-36A0-4E2D-9BBA-F79DB0AE1EC4}" type="pres">
      <dgm:prSet presAssocID="{005F2942-BFE2-494C-9718-DE0A33FBE284}" presName="circ6" presStyleLbl="vennNode1" presStyleIdx="5" presStyleCnt="7"/>
      <dgm:spPr/>
    </dgm:pt>
    <dgm:pt modelId="{030900BB-DA18-4418-A871-728CD3E3211C}" type="pres">
      <dgm:prSet presAssocID="{005F2942-BFE2-494C-9718-DE0A33FBE284}" presName="circ6Tx" presStyleLbl="revTx" presStyleIdx="0" presStyleCnt="0" custScaleX="133826" custScaleY="186710" custLinFactNeighborX="7350" custLinFactNeighborY="-2466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DD43BD-FB68-4F50-8D8E-E41091056C52}" type="pres">
      <dgm:prSet presAssocID="{6A0B8845-294F-4546-A3CE-A7AED575067A}" presName="circ7" presStyleLbl="vennNode1" presStyleIdx="6" presStyleCnt="7"/>
      <dgm:spPr/>
    </dgm:pt>
    <dgm:pt modelId="{8FF98509-0C87-4291-B4AA-F4F605B92359}" type="pres">
      <dgm:prSet presAssocID="{6A0B8845-294F-4546-A3CE-A7AED575067A}" presName="circ7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CB12947-7A56-494B-B1EC-8D89E60BA848}" srcId="{AC7DE99C-6AB9-4808-AD91-F585C1BB1490}" destId="{E6B6D04D-7BD1-47EA-AA7C-4C5B36BC0E9D}" srcOrd="2" destOrd="0" parTransId="{18559ECC-8016-4EFC-A7AE-DF70069DC183}" sibTransId="{D769A3D1-1D22-4478-828C-35D42C9DE415}"/>
    <dgm:cxn modelId="{EC9EEE6B-62B8-462E-9D2F-000F69B4A350}" type="presOf" srcId="{E6B6D04D-7BD1-47EA-AA7C-4C5B36BC0E9D}" destId="{37E5C933-DC76-4D76-AEAB-54761EE442C4}" srcOrd="0" destOrd="0" presId="urn:microsoft.com/office/officeart/2005/8/layout/venn1"/>
    <dgm:cxn modelId="{51D5BF64-3903-47DA-AE2B-0495274097BB}" type="presOf" srcId="{BF402A6F-4E77-4EFE-800E-DEAF5DC237F1}" destId="{301437ED-EA85-4E1A-942F-321848C14771}" srcOrd="0" destOrd="0" presId="urn:microsoft.com/office/officeart/2005/8/layout/venn1"/>
    <dgm:cxn modelId="{F04E9100-98E5-4318-9B85-920CC6DE7791}" type="presOf" srcId="{AC7DE99C-6AB9-4808-AD91-F585C1BB1490}" destId="{7A77FCD2-280D-4AF1-A962-B24CAC305256}" srcOrd="0" destOrd="0" presId="urn:microsoft.com/office/officeart/2005/8/layout/venn1"/>
    <dgm:cxn modelId="{DDE5DD6A-8153-4BB2-91B0-E3FE945A6405}" srcId="{AC7DE99C-6AB9-4808-AD91-F585C1BB1490}" destId="{B4D9AF98-4593-4C70-8ED9-85385A93B416}" srcOrd="3" destOrd="0" parTransId="{BB16B7DB-52B7-4DB6-AFAA-84BE05C8E106}" sibTransId="{00A5529F-B2F1-4400-82BE-9A8665CDA3B9}"/>
    <dgm:cxn modelId="{A7DC7101-42B4-4077-958D-29D6CCCDC0B0}" srcId="{AC7DE99C-6AB9-4808-AD91-F585C1BB1490}" destId="{4D015782-6AA3-41F8-B4C4-EEAF9C51D1B7}" srcOrd="4" destOrd="0" parTransId="{B8F643AE-A614-4F59-92A5-2879BA316968}" sibTransId="{85ADE938-E287-4D39-BD31-A1C9FAE5B880}"/>
    <dgm:cxn modelId="{6C98694F-1527-4D4D-8000-93ABA30F790F}" type="presOf" srcId="{005F2942-BFE2-494C-9718-DE0A33FBE284}" destId="{030900BB-DA18-4418-A871-728CD3E3211C}" srcOrd="0" destOrd="0" presId="urn:microsoft.com/office/officeart/2005/8/layout/venn1"/>
    <dgm:cxn modelId="{32B92854-17E2-42AD-A303-B440E6EB7EA0}" srcId="{AC7DE99C-6AB9-4808-AD91-F585C1BB1490}" destId="{005F2942-BFE2-494C-9718-DE0A33FBE284}" srcOrd="5" destOrd="0" parTransId="{D60462EA-859F-410A-BBDF-C3061ED31142}" sibTransId="{18C50457-D987-49B8-97BA-2A131ABCDE4D}"/>
    <dgm:cxn modelId="{9236FE78-0B1B-437C-8540-0E0CA53284F5}" type="presOf" srcId="{B4D9AF98-4593-4C70-8ED9-85385A93B416}" destId="{54CA2D2B-8835-4658-BB61-FC808AE7F6E7}" srcOrd="0" destOrd="0" presId="urn:microsoft.com/office/officeart/2005/8/layout/venn1"/>
    <dgm:cxn modelId="{B0FB7109-EDF6-42A3-B800-DEE7E85842BA}" srcId="{AC7DE99C-6AB9-4808-AD91-F585C1BB1490}" destId="{BF402A6F-4E77-4EFE-800E-DEAF5DC237F1}" srcOrd="0" destOrd="0" parTransId="{02FF89D8-47ED-4E01-AD8E-90D010D6141F}" sibTransId="{43A8013E-5925-46C5-BCE6-118DF37E0D0C}"/>
    <dgm:cxn modelId="{653F284D-BC48-468A-ACA5-64C23BC00FA7}" type="presOf" srcId="{6A0B8845-294F-4546-A3CE-A7AED575067A}" destId="{8FF98509-0C87-4291-B4AA-F4F605B92359}" srcOrd="0" destOrd="0" presId="urn:microsoft.com/office/officeart/2005/8/layout/venn1"/>
    <dgm:cxn modelId="{4433CB8C-4361-457C-8909-569A27D6DF55}" type="presOf" srcId="{4D015782-6AA3-41F8-B4C4-EEAF9C51D1B7}" destId="{2397EA4C-FE83-4BEC-878E-3205589DA990}" srcOrd="0" destOrd="0" presId="urn:microsoft.com/office/officeart/2005/8/layout/venn1"/>
    <dgm:cxn modelId="{3FDEB4F2-20E2-48D2-8C31-E87CBD968836}" srcId="{AC7DE99C-6AB9-4808-AD91-F585C1BB1490}" destId="{6A0B8845-294F-4546-A3CE-A7AED575067A}" srcOrd="6" destOrd="0" parTransId="{EFED3E51-381F-43A5-92E4-D36C90EDAF9D}" sibTransId="{ECB28EAB-76FC-49A2-858C-8EA6FF82BAFF}"/>
    <dgm:cxn modelId="{643648E6-37B1-4E74-A18D-3A69D304629A}" srcId="{AC7DE99C-6AB9-4808-AD91-F585C1BB1490}" destId="{26B2EAAC-1E9C-4878-92B8-8D4D716B8F16}" srcOrd="1" destOrd="0" parTransId="{1BE3053B-608F-4A77-825A-8867A21E37C0}" sibTransId="{68A792F3-753F-42FD-94C0-E209C7E3598F}"/>
    <dgm:cxn modelId="{8654AE36-2549-4282-9849-CE43E90BFF95}" type="presOf" srcId="{26B2EAAC-1E9C-4878-92B8-8D4D716B8F16}" destId="{F4EE413A-FB8C-46C4-BE8C-FB50BBA563DA}" srcOrd="0" destOrd="0" presId="urn:microsoft.com/office/officeart/2005/8/layout/venn1"/>
    <dgm:cxn modelId="{9CA2C1A9-DAA1-44E0-99F9-CCDA22F6730E}" type="presParOf" srcId="{7A77FCD2-280D-4AF1-A962-B24CAC305256}" destId="{3603E79E-A7E3-4EAD-AA4D-258F80FC693D}" srcOrd="0" destOrd="0" presId="urn:microsoft.com/office/officeart/2005/8/layout/venn1"/>
    <dgm:cxn modelId="{E991D178-5BE6-415F-BE35-9F94F58697FE}" type="presParOf" srcId="{7A77FCD2-280D-4AF1-A962-B24CAC305256}" destId="{301437ED-EA85-4E1A-942F-321848C14771}" srcOrd="1" destOrd="0" presId="urn:microsoft.com/office/officeart/2005/8/layout/venn1"/>
    <dgm:cxn modelId="{5D355022-C0F7-4AF5-8089-857CE5B03DA3}" type="presParOf" srcId="{7A77FCD2-280D-4AF1-A962-B24CAC305256}" destId="{07C9FD6E-1F75-4E29-AD67-11C9EAF353F7}" srcOrd="2" destOrd="0" presId="urn:microsoft.com/office/officeart/2005/8/layout/venn1"/>
    <dgm:cxn modelId="{B3D068B0-D98F-45CC-B510-D765FF348E49}" type="presParOf" srcId="{7A77FCD2-280D-4AF1-A962-B24CAC305256}" destId="{F4EE413A-FB8C-46C4-BE8C-FB50BBA563DA}" srcOrd="3" destOrd="0" presId="urn:microsoft.com/office/officeart/2005/8/layout/venn1"/>
    <dgm:cxn modelId="{6BAB9D7C-313B-4032-8653-A459ED1EF79C}" type="presParOf" srcId="{7A77FCD2-280D-4AF1-A962-B24CAC305256}" destId="{79C872AF-E862-4A5A-A239-2E5986D50122}" srcOrd="4" destOrd="0" presId="urn:microsoft.com/office/officeart/2005/8/layout/venn1"/>
    <dgm:cxn modelId="{4188A750-2233-4135-B78B-2676CA6F7E7D}" type="presParOf" srcId="{7A77FCD2-280D-4AF1-A962-B24CAC305256}" destId="{37E5C933-DC76-4D76-AEAB-54761EE442C4}" srcOrd="5" destOrd="0" presId="urn:microsoft.com/office/officeart/2005/8/layout/venn1"/>
    <dgm:cxn modelId="{EF23314C-1D4E-4F9F-A916-A77B54D98D45}" type="presParOf" srcId="{7A77FCD2-280D-4AF1-A962-B24CAC305256}" destId="{1FE0BC13-0244-48ED-820A-F6607FF67A1A}" srcOrd="6" destOrd="0" presId="urn:microsoft.com/office/officeart/2005/8/layout/venn1"/>
    <dgm:cxn modelId="{0CCBBADE-EA93-4928-8E53-3B96EEC63259}" type="presParOf" srcId="{7A77FCD2-280D-4AF1-A962-B24CAC305256}" destId="{54CA2D2B-8835-4658-BB61-FC808AE7F6E7}" srcOrd="7" destOrd="0" presId="urn:microsoft.com/office/officeart/2005/8/layout/venn1"/>
    <dgm:cxn modelId="{CF161AB2-8DB0-4E92-9E97-F5C6CBEA6E2C}" type="presParOf" srcId="{7A77FCD2-280D-4AF1-A962-B24CAC305256}" destId="{A61E06C1-9919-45FD-8659-EE3582FDBDA5}" srcOrd="8" destOrd="0" presId="urn:microsoft.com/office/officeart/2005/8/layout/venn1"/>
    <dgm:cxn modelId="{A103820D-2D21-4CB2-8CBE-B9A6D39289F7}" type="presParOf" srcId="{7A77FCD2-280D-4AF1-A962-B24CAC305256}" destId="{2397EA4C-FE83-4BEC-878E-3205589DA990}" srcOrd="9" destOrd="0" presId="urn:microsoft.com/office/officeart/2005/8/layout/venn1"/>
    <dgm:cxn modelId="{A1686A98-2095-4EE2-A584-3F2ED9B4237A}" type="presParOf" srcId="{7A77FCD2-280D-4AF1-A962-B24CAC305256}" destId="{97172C91-36A0-4E2D-9BBA-F79DB0AE1EC4}" srcOrd="10" destOrd="0" presId="urn:microsoft.com/office/officeart/2005/8/layout/venn1"/>
    <dgm:cxn modelId="{054588A8-C9AA-4212-8E11-86515CE9281C}" type="presParOf" srcId="{7A77FCD2-280D-4AF1-A962-B24CAC305256}" destId="{030900BB-DA18-4418-A871-728CD3E3211C}" srcOrd="11" destOrd="0" presId="urn:microsoft.com/office/officeart/2005/8/layout/venn1"/>
    <dgm:cxn modelId="{1ABD5574-BE2E-4284-8728-1B6FC1824320}" type="presParOf" srcId="{7A77FCD2-280D-4AF1-A962-B24CAC305256}" destId="{6DDD43BD-FB68-4F50-8D8E-E41091056C52}" srcOrd="12" destOrd="0" presId="urn:microsoft.com/office/officeart/2005/8/layout/venn1"/>
    <dgm:cxn modelId="{164DFBEC-5411-423C-87D1-114062FD6F42}" type="presParOf" srcId="{7A77FCD2-280D-4AF1-A962-B24CAC305256}" destId="{8FF98509-0C87-4291-B4AA-F4F605B92359}" srcOrd="1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97A5327-3C0E-4FF9-8845-75FC17D51E10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D3894B5-47A6-49B0-AE3B-9A70C608B70E}">
      <dgm:prSet custT="1"/>
      <dgm:spPr/>
      <dgm:t>
        <a:bodyPr/>
        <a:lstStyle/>
        <a:p>
          <a:pPr rtl="0"/>
          <a:r>
            <a:rPr lang="ru-RU" sz="1500" dirty="0" smtClean="0">
              <a:solidFill>
                <a:schemeClr val="tx2">
                  <a:lumMod val="10000"/>
                </a:schemeClr>
              </a:solidFill>
            </a:rPr>
            <a:t>Сборник работ Аристотеля, посвящённых гносеологии и логике, получил название </a:t>
          </a:r>
          <a:r>
            <a:rPr lang="ru-RU" sz="1500" b="1" dirty="0" smtClean="0">
              <a:solidFill>
                <a:schemeClr val="tx2">
                  <a:lumMod val="10000"/>
                </a:schemeClr>
              </a:solidFill>
            </a:rPr>
            <a:t>«Органон».</a:t>
          </a:r>
          <a:endParaRPr lang="ru-RU" sz="1500" dirty="0">
            <a:solidFill>
              <a:schemeClr val="tx2">
                <a:lumMod val="10000"/>
              </a:schemeClr>
            </a:solidFill>
          </a:endParaRPr>
        </a:p>
      </dgm:t>
    </dgm:pt>
    <dgm:pt modelId="{A847BC1A-27A1-438F-83A6-2F330254CF64}" type="parTrans" cxnId="{AAFBFDD1-30E3-48AA-80B5-D3F57556F51E}">
      <dgm:prSet/>
      <dgm:spPr/>
      <dgm:t>
        <a:bodyPr/>
        <a:lstStyle/>
        <a:p>
          <a:endParaRPr lang="ru-RU"/>
        </a:p>
      </dgm:t>
    </dgm:pt>
    <dgm:pt modelId="{6E8AA49B-A200-4068-B235-4286D12FCA50}" type="sibTrans" cxnId="{AAFBFDD1-30E3-48AA-80B5-D3F57556F51E}">
      <dgm:prSet/>
      <dgm:spPr/>
      <dgm:t>
        <a:bodyPr/>
        <a:lstStyle/>
        <a:p>
          <a:endParaRPr lang="ru-RU"/>
        </a:p>
      </dgm:t>
    </dgm:pt>
    <dgm:pt modelId="{E7DD07FF-2811-4402-8618-AA9EDC491E3F}">
      <dgm:prSet custT="1"/>
      <dgm:spPr/>
      <dgm:t>
        <a:bodyPr/>
        <a:lstStyle/>
        <a:p>
          <a:pPr rtl="0"/>
          <a:r>
            <a:rPr lang="ru-RU" sz="1500" dirty="0" smtClean="0">
              <a:solidFill>
                <a:schemeClr val="tx2">
                  <a:lumMod val="10000"/>
                </a:schemeClr>
              </a:solidFill>
            </a:rPr>
            <a:t>Стремление к знанию - врождённое свойство людей и животных. Началом философии Аристотель считал удивление.</a:t>
          </a:r>
          <a:endParaRPr lang="ru-RU" sz="1500" dirty="0">
            <a:solidFill>
              <a:schemeClr val="tx2">
                <a:lumMod val="10000"/>
              </a:schemeClr>
            </a:solidFill>
          </a:endParaRPr>
        </a:p>
      </dgm:t>
    </dgm:pt>
    <dgm:pt modelId="{F4246A0E-07FC-4142-89C1-CA073B2415CF}" type="parTrans" cxnId="{E70C501F-A2A4-48E8-81D5-D937628894CC}">
      <dgm:prSet/>
      <dgm:spPr/>
      <dgm:t>
        <a:bodyPr/>
        <a:lstStyle/>
        <a:p>
          <a:endParaRPr lang="ru-RU"/>
        </a:p>
      </dgm:t>
    </dgm:pt>
    <dgm:pt modelId="{1C5A8380-0597-4F77-BBA6-922B5483A783}" type="sibTrans" cxnId="{E70C501F-A2A4-48E8-81D5-D937628894CC}">
      <dgm:prSet/>
      <dgm:spPr/>
      <dgm:t>
        <a:bodyPr/>
        <a:lstStyle/>
        <a:p>
          <a:endParaRPr lang="ru-RU"/>
        </a:p>
      </dgm:t>
    </dgm:pt>
    <dgm:pt modelId="{988DEAD1-621E-47E1-B305-7BFAC84667C4}">
      <dgm:prSet custT="1"/>
      <dgm:spPr/>
      <dgm:t>
        <a:bodyPr/>
        <a:lstStyle/>
        <a:p>
          <a:pPr rtl="0"/>
          <a:r>
            <a:rPr lang="ru-RU" sz="1500" dirty="0" smtClean="0">
              <a:solidFill>
                <a:schemeClr val="tx2">
                  <a:lumMod val="10000"/>
                </a:schemeClr>
              </a:solidFill>
            </a:rPr>
            <a:t>Все науки делятся на теоретические и практические. Теоретические (первая философия, математика, физика) существуют ради чистого познания; практические же (этика, политика) - ради последующего применения в жизни. Теоретические науки выше практических, так как в практических знания существуют как средство, а в теоретических являются целью.</a:t>
          </a:r>
          <a:endParaRPr lang="ru-RU" sz="1500" dirty="0">
            <a:solidFill>
              <a:schemeClr val="tx2">
                <a:lumMod val="10000"/>
              </a:schemeClr>
            </a:solidFill>
          </a:endParaRPr>
        </a:p>
      </dgm:t>
    </dgm:pt>
    <dgm:pt modelId="{6FAD5813-458C-415B-B456-BEE482C6191F}" type="parTrans" cxnId="{262786B5-C60F-433E-AE26-0C9CD0D1106D}">
      <dgm:prSet/>
      <dgm:spPr/>
      <dgm:t>
        <a:bodyPr/>
        <a:lstStyle/>
        <a:p>
          <a:endParaRPr lang="ru-RU"/>
        </a:p>
      </dgm:t>
    </dgm:pt>
    <dgm:pt modelId="{4F55FD35-B991-4B63-98A3-7004ADA4D501}" type="sibTrans" cxnId="{262786B5-C60F-433E-AE26-0C9CD0D1106D}">
      <dgm:prSet/>
      <dgm:spPr/>
      <dgm:t>
        <a:bodyPr/>
        <a:lstStyle/>
        <a:p>
          <a:endParaRPr lang="ru-RU"/>
        </a:p>
      </dgm:t>
    </dgm:pt>
    <dgm:pt modelId="{AAA35DDD-6B93-4ABB-B632-3D55636AF29E}">
      <dgm:prSet custT="1"/>
      <dgm:spPr/>
      <dgm:t>
        <a:bodyPr/>
        <a:lstStyle/>
        <a:p>
          <a:pPr rtl="0"/>
          <a:r>
            <a:rPr lang="ru-RU" sz="1500" dirty="0" smtClean="0">
              <a:solidFill>
                <a:schemeClr val="tx2">
                  <a:lumMod val="10000"/>
                </a:schemeClr>
              </a:solidFill>
            </a:rPr>
            <a:t>Аристотель выступает против релятивистского скептицизма софистов, утверждая познаваемость объективно существующего мира.</a:t>
          </a:r>
          <a:endParaRPr lang="ru-RU" sz="1500" dirty="0">
            <a:solidFill>
              <a:schemeClr val="tx2">
                <a:lumMod val="10000"/>
              </a:schemeClr>
            </a:solidFill>
          </a:endParaRPr>
        </a:p>
      </dgm:t>
    </dgm:pt>
    <dgm:pt modelId="{9CBCB48F-965F-407C-A5AB-9B9E969A7F9B}" type="parTrans" cxnId="{7EB74AF8-635B-4420-8FDA-111C031541F1}">
      <dgm:prSet/>
      <dgm:spPr/>
      <dgm:t>
        <a:bodyPr/>
        <a:lstStyle/>
        <a:p>
          <a:endParaRPr lang="ru-RU"/>
        </a:p>
      </dgm:t>
    </dgm:pt>
    <dgm:pt modelId="{3C3F3C64-D865-46D2-9B15-013D454D7F8A}" type="sibTrans" cxnId="{7EB74AF8-635B-4420-8FDA-111C031541F1}">
      <dgm:prSet/>
      <dgm:spPr/>
      <dgm:t>
        <a:bodyPr/>
        <a:lstStyle/>
        <a:p>
          <a:endParaRPr lang="ru-RU"/>
        </a:p>
      </dgm:t>
    </dgm:pt>
    <dgm:pt modelId="{0E82A5CE-8C61-454F-AB0B-319E3B0AA33E}" type="pres">
      <dgm:prSet presAssocID="{B97A5327-3C0E-4FF9-8845-75FC17D51E10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D709C87-5B52-454F-9616-5EDCDA9459D0}" type="pres">
      <dgm:prSet presAssocID="{B97A5327-3C0E-4FF9-8845-75FC17D51E10}" presName="diamond" presStyleLbl="bgShp" presStyleIdx="0" presStyleCnt="1"/>
      <dgm:spPr/>
    </dgm:pt>
    <dgm:pt modelId="{8212EDBA-B525-45DD-8D4F-A47E7DE173C4}" type="pres">
      <dgm:prSet presAssocID="{B97A5327-3C0E-4FF9-8845-75FC17D51E10}" presName="quad1" presStyleLbl="node1" presStyleIdx="0" presStyleCnt="4" custScaleX="145904" custScaleY="102098" custLinFactNeighborX="-22438" custLinFactNeighborY="-333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E8FA92-B4EC-4C0F-9DDA-15AEA40071EE}" type="pres">
      <dgm:prSet presAssocID="{B97A5327-3C0E-4FF9-8845-75FC17D51E10}" presName="quad2" presStyleLbl="node1" presStyleIdx="1" presStyleCnt="4" custScaleX="131552" custScaleY="102098" custLinFactNeighborX="15002" custLinFactNeighborY="-333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4B9B04-F7A7-4E0C-AFA0-44D83CCC38C6}" type="pres">
      <dgm:prSet presAssocID="{B97A5327-3C0E-4FF9-8845-75FC17D51E10}" presName="quad3" presStyleLbl="node1" presStyleIdx="2" presStyleCnt="4" custScaleX="159582" custScaleY="115418" custLinFactNeighborX="-22259" custLinFactNeighborY="-113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5C9627-D97A-4864-BEB0-32E4E0918AA4}" type="pres">
      <dgm:prSet presAssocID="{B97A5327-3C0E-4FF9-8845-75FC17D51E10}" presName="quad4" presStyleLbl="node1" presStyleIdx="3" presStyleCnt="4" custScaleX="141504" custScaleY="106660" custLinFactNeighborX="25966" custLinFactNeighborY="-218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62786B5-C60F-433E-AE26-0C9CD0D1106D}" srcId="{B97A5327-3C0E-4FF9-8845-75FC17D51E10}" destId="{988DEAD1-621E-47E1-B305-7BFAC84667C4}" srcOrd="2" destOrd="0" parTransId="{6FAD5813-458C-415B-B456-BEE482C6191F}" sibTransId="{4F55FD35-B991-4B63-98A3-7004ADA4D501}"/>
    <dgm:cxn modelId="{38072B37-FDE3-42D5-9B23-F3E8F0FE5D1B}" type="presOf" srcId="{E7DD07FF-2811-4402-8618-AA9EDC491E3F}" destId="{29E8FA92-B4EC-4C0F-9DDA-15AEA40071EE}" srcOrd="0" destOrd="0" presId="urn:microsoft.com/office/officeart/2005/8/layout/matrix3"/>
    <dgm:cxn modelId="{C01A01B4-A815-44BB-92A7-9FC5502DF65A}" type="presOf" srcId="{B97A5327-3C0E-4FF9-8845-75FC17D51E10}" destId="{0E82A5CE-8C61-454F-AB0B-319E3B0AA33E}" srcOrd="0" destOrd="0" presId="urn:microsoft.com/office/officeart/2005/8/layout/matrix3"/>
    <dgm:cxn modelId="{BE253787-1E8B-4B40-AA92-E2ECEB8F1B58}" type="presOf" srcId="{988DEAD1-621E-47E1-B305-7BFAC84667C4}" destId="{F14B9B04-F7A7-4E0C-AFA0-44D83CCC38C6}" srcOrd="0" destOrd="0" presId="urn:microsoft.com/office/officeart/2005/8/layout/matrix3"/>
    <dgm:cxn modelId="{16D7AEB7-EC38-4A6B-B179-3A9E6CD3AE31}" type="presOf" srcId="{AAA35DDD-6B93-4ABB-B632-3D55636AF29E}" destId="{485C9627-D97A-4864-BEB0-32E4E0918AA4}" srcOrd="0" destOrd="0" presId="urn:microsoft.com/office/officeart/2005/8/layout/matrix3"/>
    <dgm:cxn modelId="{E70C501F-A2A4-48E8-81D5-D937628894CC}" srcId="{B97A5327-3C0E-4FF9-8845-75FC17D51E10}" destId="{E7DD07FF-2811-4402-8618-AA9EDC491E3F}" srcOrd="1" destOrd="0" parTransId="{F4246A0E-07FC-4142-89C1-CA073B2415CF}" sibTransId="{1C5A8380-0597-4F77-BBA6-922B5483A783}"/>
    <dgm:cxn modelId="{E7862520-48A4-4835-B6DD-0E71331314A5}" type="presOf" srcId="{8D3894B5-47A6-49B0-AE3B-9A70C608B70E}" destId="{8212EDBA-B525-45DD-8D4F-A47E7DE173C4}" srcOrd="0" destOrd="0" presId="urn:microsoft.com/office/officeart/2005/8/layout/matrix3"/>
    <dgm:cxn modelId="{AAFBFDD1-30E3-48AA-80B5-D3F57556F51E}" srcId="{B97A5327-3C0E-4FF9-8845-75FC17D51E10}" destId="{8D3894B5-47A6-49B0-AE3B-9A70C608B70E}" srcOrd="0" destOrd="0" parTransId="{A847BC1A-27A1-438F-83A6-2F330254CF64}" sibTransId="{6E8AA49B-A200-4068-B235-4286D12FCA50}"/>
    <dgm:cxn modelId="{7EB74AF8-635B-4420-8FDA-111C031541F1}" srcId="{B97A5327-3C0E-4FF9-8845-75FC17D51E10}" destId="{AAA35DDD-6B93-4ABB-B632-3D55636AF29E}" srcOrd="3" destOrd="0" parTransId="{9CBCB48F-965F-407C-A5AB-9B9E969A7F9B}" sibTransId="{3C3F3C64-D865-46D2-9B15-013D454D7F8A}"/>
    <dgm:cxn modelId="{3451C1C9-9155-482D-BFCB-58EDDD68C84F}" type="presParOf" srcId="{0E82A5CE-8C61-454F-AB0B-319E3B0AA33E}" destId="{4D709C87-5B52-454F-9616-5EDCDA9459D0}" srcOrd="0" destOrd="0" presId="urn:microsoft.com/office/officeart/2005/8/layout/matrix3"/>
    <dgm:cxn modelId="{684A9FD2-331F-47A7-B3CC-975F206B8BEA}" type="presParOf" srcId="{0E82A5CE-8C61-454F-AB0B-319E3B0AA33E}" destId="{8212EDBA-B525-45DD-8D4F-A47E7DE173C4}" srcOrd="1" destOrd="0" presId="urn:microsoft.com/office/officeart/2005/8/layout/matrix3"/>
    <dgm:cxn modelId="{686A0654-7F9C-4DEF-95AE-B8494C7DC6C4}" type="presParOf" srcId="{0E82A5CE-8C61-454F-AB0B-319E3B0AA33E}" destId="{29E8FA92-B4EC-4C0F-9DDA-15AEA40071EE}" srcOrd="2" destOrd="0" presId="urn:microsoft.com/office/officeart/2005/8/layout/matrix3"/>
    <dgm:cxn modelId="{4DD2FC74-B394-49FC-9ED5-DB664C9A4C61}" type="presParOf" srcId="{0E82A5CE-8C61-454F-AB0B-319E3B0AA33E}" destId="{F14B9B04-F7A7-4E0C-AFA0-44D83CCC38C6}" srcOrd="3" destOrd="0" presId="urn:microsoft.com/office/officeart/2005/8/layout/matrix3"/>
    <dgm:cxn modelId="{37505C5C-590D-459A-AC78-BAF049C33EC1}" type="presParOf" srcId="{0E82A5CE-8C61-454F-AB0B-319E3B0AA33E}" destId="{485C9627-D97A-4864-BEB0-32E4E0918AA4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829A9BE-CD87-41C4-8640-4A29323C41A2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1C485DE-5400-4AE7-9314-6E0C4E032F81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chemeClr val="bg2">
                  <a:lumMod val="75000"/>
                </a:schemeClr>
              </a:solidFill>
            </a:rPr>
            <a:t>В I</a:t>
          </a:r>
          <a:r>
            <a:rPr lang="en-US" sz="1400" b="1" dirty="0" smtClean="0">
              <a:solidFill>
                <a:schemeClr val="bg2">
                  <a:lumMod val="75000"/>
                </a:schemeClr>
              </a:solidFill>
            </a:rPr>
            <a:t>V</a:t>
          </a:r>
          <a:r>
            <a:rPr lang="ru-RU" sz="1400" b="1" dirty="0" smtClean="0">
              <a:solidFill>
                <a:schemeClr val="bg2">
                  <a:lumMod val="75000"/>
                </a:schemeClr>
              </a:solidFill>
            </a:rPr>
            <a:t> веке до н.э. в греческом мире происходят важные политические и экономические события. Среди них можно назвать Пелопонесскую войну – </a:t>
          </a:r>
          <a:r>
            <a:rPr lang="ru-RU" sz="1400" b="1" dirty="0" err="1" smtClean="0">
              <a:solidFill>
                <a:schemeClr val="bg2">
                  <a:lumMod val="75000"/>
                </a:schemeClr>
              </a:solidFill>
            </a:rPr>
            <a:t>войну</a:t>
          </a:r>
          <a:r>
            <a:rPr lang="ru-RU" sz="1400" b="1" dirty="0" smtClean="0">
              <a:solidFill>
                <a:schemeClr val="bg2">
                  <a:lumMod val="75000"/>
                </a:schemeClr>
              </a:solidFill>
            </a:rPr>
            <a:t> Афин со Спартой, которая привела к поражению и ослаблению Афин; возникновение империи Александра Македонского, которая после его смерти распадается на ряд государств. В дальнейшем возникает Римская республика, которая превращается в Римскую империю. </a:t>
          </a:r>
          <a:endParaRPr lang="ru-RU" sz="1400" b="1" dirty="0">
            <a:solidFill>
              <a:schemeClr val="bg2">
                <a:lumMod val="75000"/>
              </a:schemeClr>
            </a:solidFill>
          </a:endParaRPr>
        </a:p>
      </dgm:t>
    </dgm:pt>
    <dgm:pt modelId="{DBFFB738-B283-497C-9B91-438937117EC7}" type="parTrans" cxnId="{05CF1EA1-5B1C-43E4-86D1-F0C4D5258265}">
      <dgm:prSet/>
      <dgm:spPr/>
      <dgm:t>
        <a:bodyPr/>
        <a:lstStyle/>
        <a:p>
          <a:endParaRPr lang="ru-RU"/>
        </a:p>
      </dgm:t>
    </dgm:pt>
    <dgm:pt modelId="{2094CEE5-EEB9-4EE4-A3AA-738E0A96E5C8}" type="sibTrans" cxnId="{05CF1EA1-5B1C-43E4-86D1-F0C4D5258265}">
      <dgm:prSet/>
      <dgm:spPr/>
      <dgm:t>
        <a:bodyPr/>
        <a:lstStyle/>
        <a:p>
          <a:endParaRPr lang="ru-RU"/>
        </a:p>
      </dgm:t>
    </dgm:pt>
    <dgm:pt modelId="{FE2983FF-B02A-42AB-A3C4-67638E960ADC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chemeClr val="bg2">
                  <a:lumMod val="75000"/>
                </a:schemeClr>
              </a:solidFill>
            </a:rPr>
            <a:t>В то же время ее образованность и культура из национальных стали всемирными. Греческое культурное наследие стало господствующей силой в Римской империи. Все пошло вширь, зато снизился общий уровень философствования. Эта эпоха стала позднее называться эллинизмом, что буквально означало “подражание грекам”.</a:t>
          </a:r>
          <a:endParaRPr lang="ru-RU" sz="1400" b="1" dirty="0">
            <a:solidFill>
              <a:schemeClr val="bg2">
                <a:lumMod val="75000"/>
              </a:schemeClr>
            </a:solidFill>
          </a:endParaRPr>
        </a:p>
      </dgm:t>
    </dgm:pt>
    <dgm:pt modelId="{94EC55F7-5C18-4081-B400-74C9E996C76F}" type="parTrans" cxnId="{1E7605DE-ADCF-40D5-971F-FE019AA9A9D9}">
      <dgm:prSet/>
      <dgm:spPr/>
      <dgm:t>
        <a:bodyPr/>
        <a:lstStyle/>
        <a:p>
          <a:endParaRPr lang="ru-RU"/>
        </a:p>
      </dgm:t>
    </dgm:pt>
    <dgm:pt modelId="{1D8B8330-C431-4591-8BD2-394B404BAA2E}" type="sibTrans" cxnId="{1E7605DE-ADCF-40D5-971F-FE019AA9A9D9}">
      <dgm:prSet/>
      <dgm:spPr/>
      <dgm:t>
        <a:bodyPr/>
        <a:lstStyle/>
        <a:p>
          <a:endParaRPr lang="ru-RU"/>
        </a:p>
      </dgm:t>
    </dgm:pt>
    <dgm:pt modelId="{2245690C-C7AD-490F-B888-364DFC533957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chemeClr val="bg2">
                  <a:lumMod val="75000"/>
                </a:schemeClr>
              </a:solidFill>
            </a:rPr>
            <a:t>Все эти сдвиги в бытии античного мира приводят к тому, что Греция теряет самостоятельное положение, она перестает быть культурным центром, превращается в провинцию античного мира.</a:t>
          </a:r>
          <a:endParaRPr lang="ru-RU" sz="1400" b="1" dirty="0">
            <a:solidFill>
              <a:schemeClr val="bg2">
                <a:lumMod val="75000"/>
              </a:schemeClr>
            </a:solidFill>
          </a:endParaRPr>
        </a:p>
      </dgm:t>
    </dgm:pt>
    <dgm:pt modelId="{A680C2EF-8064-4313-920B-02782DE4DA30}" type="sibTrans" cxnId="{97EB3E1E-3231-491D-AACE-E0019D9D975C}">
      <dgm:prSet/>
      <dgm:spPr/>
      <dgm:t>
        <a:bodyPr/>
        <a:lstStyle/>
        <a:p>
          <a:endParaRPr lang="ru-RU"/>
        </a:p>
      </dgm:t>
    </dgm:pt>
    <dgm:pt modelId="{9092220D-2B0B-41FD-A609-1C15543030E9}" type="parTrans" cxnId="{97EB3E1E-3231-491D-AACE-E0019D9D975C}">
      <dgm:prSet/>
      <dgm:spPr/>
      <dgm:t>
        <a:bodyPr/>
        <a:lstStyle/>
        <a:p>
          <a:endParaRPr lang="ru-RU"/>
        </a:p>
      </dgm:t>
    </dgm:pt>
    <dgm:pt modelId="{59CBE0B8-A22A-4F6B-BE36-281CF86B0CB1}" type="pres">
      <dgm:prSet presAssocID="{D829A9BE-CD87-41C4-8640-4A29323C41A2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EF7CE08-10CA-41B0-A0D6-FA3E6C5FF71F}" type="pres">
      <dgm:prSet presAssocID="{91C485DE-5400-4AE7-9314-6E0C4E032F81}" presName="circle1" presStyleLbl="node1" presStyleIdx="0" presStyleCnt="3" custScaleY="104938"/>
      <dgm:spPr/>
    </dgm:pt>
    <dgm:pt modelId="{D7F436DC-5B1A-4073-8F8B-F61023AB98A5}" type="pres">
      <dgm:prSet presAssocID="{91C485DE-5400-4AE7-9314-6E0C4E032F81}" presName="space" presStyleCnt="0"/>
      <dgm:spPr/>
    </dgm:pt>
    <dgm:pt modelId="{C832AE12-5743-47AB-8168-7FD8356E67C4}" type="pres">
      <dgm:prSet presAssocID="{91C485DE-5400-4AE7-9314-6E0C4E032F81}" presName="rect1" presStyleLbl="alignAcc1" presStyleIdx="0" presStyleCnt="3" custScaleY="104938"/>
      <dgm:spPr/>
      <dgm:t>
        <a:bodyPr/>
        <a:lstStyle/>
        <a:p>
          <a:endParaRPr lang="ru-RU"/>
        </a:p>
      </dgm:t>
    </dgm:pt>
    <dgm:pt modelId="{2D368E6E-CDAB-47A7-BA6C-19F118969E6F}" type="pres">
      <dgm:prSet presAssocID="{2245690C-C7AD-490F-B888-364DFC533957}" presName="vertSpace2" presStyleLbl="node1" presStyleIdx="0" presStyleCnt="3"/>
      <dgm:spPr/>
    </dgm:pt>
    <dgm:pt modelId="{71CB0A64-09B3-468D-BC35-EC03DE8DE102}" type="pres">
      <dgm:prSet presAssocID="{2245690C-C7AD-490F-B888-364DFC533957}" presName="circle2" presStyleLbl="node1" presStyleIdx="1" presStyleCnt="3" custScaleY="88426" custLinFactNeighborX="-807" custLinFactNeighborY="4653"/>
      <dgm:spPr/>
    </dgm:pt>
    <dgm:pt modelId="{8DA58B7B-3246-43EA-9342-FDEDDDFC236B}" type="pres">
      <dgm:prSet presAssocID="{2245690C-C7AD-490F-B888-364DFC533957}" presName="rect2" presStyleLbl="alignAcc1" presStyleIdx="1" presStyleCnt="3" custScaleY="88426"/>
      <dgm:spPr/>
      <dgm:t>
        <a:bodyPr/>
        <a:lstStyle/>
        <a:p>
          <a:endParaRPr lang="ru-RU"/>
        </a:p>
      </dgm:t>
    </dgm:pt>
    <dgm:pt modelId="{D6D97200-3668-425A-95A5-8330E2943433}" type="pres">
      <dgm:prSet presAssocID="{FE2983FF-B02A-42AB-A3C4-67638E960ADC}" presName="vertSpace3" presStyleLbl="node1" presStyleIdx="1" presStyleCnt="3"/>
      <dgm:spPr/>
    </dgm:pt>
    <dgm:pt modelId="{A845E251-93C2-4D12-9C74-CDFE084A982E}" type="pres">
      <dgm:prSet presAssocID="{FE2983FF-B02A-42AB-A3C4-67638E960ADC}" presName="circle3" presStyleLbl="node1" presStyleIdx="2" presStyleCnt="3" custScaleY="94445"/>
      <dgm:spPr/>
    </dgm:pt>
    <dgm:pt modelId="{35A1C14B-10EA-4D6F-8AE7-249AD14D04C8}" type="pres">
      <dgm:prSet presAssocID="{FE2983FF-B02A-42AB-A3C4-67638E960ADC}" presName="rect3" presStyleLbl="alignAcc1" presStyleIdx="2" presStyleCnt="3" custScaleY="104938"/>
      <dgm:spPr/>
      <dgm:t>
        <a:bodyPr/>
        <a:lstStyle/>
        <a:p>
          <a:endParaRPr lang="ru-RU"/>
        </a:p>
      </dgm:t>
    </dgm:pt>
    <dgm:pt modelId="{7DCFFA49-1507-4F41-B7F7-18E78399B9DD}" type="pres">
      <dgm:prSet presAssocID="{91C485DE-5400-4AE7-9314-6E0C4E032F81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0F5C5E-5514-4BA1-B8D0-7D65AF7751F6}" type="pres">
      <dgm:prSet presAssocID="{2245690C-C7AD-490F-B888-364DFC533957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ABDEE0-B02F-40EE-AA1E-03F33822B5CB}" type="pres">
      <dgm:prSet presAssocID="{FE2983FF-B02A-42AB-A3C4-67638E960ADC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50200D3-DE04-4E32-9260-B616EB221E57}" type="presOf" srcId="{FE2983FF-B02A-42AB-A3C4-67638E960ADC}" destId="{3DABDEE0-B02F-40EE-AA1E-03F33822B5CB}" srcOrd="1" destOrd="0" presId="urn:microsoft.com/office/officeart/2005/8/layout/target3"/>
    <dgm:cxn modelId="{260D6CDF-8D2D-4568-95B4-5F9BA02D35BC}" type="presOf" srcId="{D829A9BE-CD87-41C4-8640-4A29323C41A2}" destId="{59CBE0B8-A22A-4F6B-BE36-281CF86B0CB1}" srcOrd="0" destOrd="0" presId="urn:microsoft.com/office/officeart/2005/8/layout/target3"/>
    <dgm:cxn modelId="{C670769D-8788-41AA-B769-C0045B5A4592}" type="presOf" srcId="{FE2983FF-B02A-42AB-A3C4-67638E960ADC}" destId="{35A1C14B-10EA-4D6F-8AE7-249AD14D04C8}" srcOrd="0" destOrd="0" presId="urn:microsoft.com/office/officeart/2005/8/layout/target3"/>
    <dgm:cxn modelId="{546F551F-DAE0-41B0-832B-E169A32C85D8}" type="presOf" srcId="{91C485DE-5400-4AE7-9314-6E0C4E032F81}" destId="{C832AE12-5743-47AB-8168-7FD8356E67C4}" srcOrd="0" destOrd="0" presId="urn:microsoft.com/office/officeart/2005/8/layout/target3"/>
    <dgm:cxn modelId="{BDEAA2CF-E98F-47EA-B02F-06E3CC12BEFF}" type="presOf" srcId="{2245690C-C7AD-490F-B888-364DFC533957}" destId="{8DA58B7B-3246-43EA-9342-FDEDDDFC236B}" srcOrd="0" destOrd="0" presId="urn:microsoft.com/office/officeart/2005/8/layout/target3"/>
    <dgm:cxn modelId="{97EB3E1E-3231-491D-AACE-E0019D9D975C}" srcId="{D829A9BE-CD87-41C4-8640-4A29323C41A2}" destId="{2245690C-C7AD-490F-B888-364DFC533957}" srcOrd="1" destOrd="0" parTransId="{9092220D-2B0B-41FD-A609-1C15543030E9}" sibTransId="{A680C2EF-8064-4313-920B-02782DE4DA30}"/>
    <dgm:cxn modelId="{1E7605DE-ADCF-40D5-971F-FE019AA9A9D9}" srcId="{D829A9BE-CD87-41C4-8640-4A29323C41A2}" destId="{FE2983FF-B02A-42AB-A3C4-67638E960ADC}" srcOrd="2" destOrd="0" parTransId="{94EC55F7-5C18-4081-B400-74C9E996C76F}" sibTransId="{1D8B8330-C431-4591-8BD2-394B404BAA2E}"/>
    <dgm:cxn modelId="{3C22DB94-FD91-4FE9-A80B-12F3980FEEA5}" type="presOf" srcId="{2245690C-C7AD-490F-B888-364DFC533957}" destId="{5A0F5C5E-5514-4BA1-B8D0-7D65AF7751F6}" srcOrd="1" destOrd="0" presId="urn:microsoft.com/office/officeart/2005/8/layout/target3"/>
    <dgm:cxn modelId="{7BAEAEC6-870F-40A6-BB8D-089795670CE5}" type="presOf" srcId="{91C485DE-5400-4AE7-9314-6E0C4E032F81}" destId="{7DCFFA49-1507-4F41-B7F7-18E78399B9DD}" srcOrd="1" destOrd="0" presId="urn:microsoft.com/office/officeart/2005/8/layout/target3"/>
    <dgm:cxn modelId="{05CF1EA1-5B1C-43E4-86D1-F0C4D5258265}" srcId="{D829A9BE-CD87-41C4-8640-4A29323C41A2}" destId="{91C485DE-5400-4AE7-9314-6E0C4E032F81}" srcOrd="0" destOrd="0" parTransId="{DBFFB738-B283-497C-9B91-438937117EC7}" sibTransId="{2094CEE5-EEB9-4EE4-A3AA-738E0A96E5C8}"/>
    <dgm:cxn modelId="{DE2E2D52-1A02-438B-A4F3-AAAE5E729E4A}" type="presParOf" srcId="{59CBE0B8-A22A-4F6B-BE36-281CF86B0CB1}" destId="{DEF7CE08-10CA-41B0-A0D6-FA3E6C5FF71F}" srcOrd="0" destOrd="0" presId="urn:microsoft.com/office/officeart/2005/8/layout/target3"/>
    <dgm:cxn modelId="{7F881A8F-178F-4C64-8F7C-E60BE2D09D7D}" type="presParOf" srcId="{59CBE0B8-A22A-4F6B-BE36-281CF86B0CB1}" destId="{D7F436DC-5B1A-4073-8F8B-F61023AB98A5}" srcOrd="1" destOrd="0" presId="urn:microsoft.com/office/officeart/2005/8/layout/target3"/>
    <dgm:cxn modelId="{C2732661-E537-4DBD-9CB3-F616A23C305E}" type="presParOf" srcId="{59CBE0B8-A22A-4F6B-BE36-281CF86B0CB1}" destId="{C832AE12-5743-47AB-8168-7FD8356E67C4}" srcOrd="2" destOrd="0" presId="urn:microsoft.com/office/officeart/2005/8/layout/target3"/>
    <dgm:cxn modelId="{C2006AEB-11DA-4E70-B3C1-C51D4C394A85}" type="presParOf" srcId="{59CBE0B8-A22A-4F6B-BE36-281CF86B0CB1}" destId="{2D368E6E-CDAB-47A7-BA6C-19F118969E6F}" srcOrd="3" destOrd="0" presId="urn:microsoft.com/office/officeart/2005/8/layout/target3"/>
    <dgm:cxn modelId="{998978A8-F362-482F-84BB-218C72BF03A4}" type="presParOf" srcId="{59CBE0B8-A22A-4F6B-BE36-281CF86B0CB1}" destId="{71CB0A64-09B3-468D-BC35-EC03DE8DE102}" srcOrd="4" destOrd="0" presId="urn:microsoft.com/office/officeart/2005/8/layout/target3"/>
    <dgm:cxn modelId="{D84E1D0B-7475-4C9A-8404-9A4A184F7B02}" type="presParOf" srcId="{59CBE0B8-A22A-4F6B-BE36-281CF86B0CB1}" destId="{8DA58B7B-3246-43EA-9342-FDEDDDFC236B}" srcOrd="5" destOrd="0" presId="urn:microsoft.com/office/officeart/2005/8/layout/target3"/>
    <dgm:cxn modelId="{C07BC11A-08BE-4400-AC54-0225B36299E0}" type="presParOf" srcId="{59CBE0B8-A22A-4F6B-BE36-281CF86B0CB1}" destId="{D6D97200-3668-425A-95A5-8330E2943433}" srcOrd="6" destOrd="0" presId="urn:microsoft.com/office/officeart/2005/8/layout/target3"/>
    <dgm:cxn modelId="{B87D6FDB-BC14-4D64-B1E4-B0ED2E1CBFD5}" type="presParOf" srcId="{59CBE0B8-A22A-4F6B-BE36-281CF86B0CB1}" destId="{A845E251-93C2-4D12-9C74-CDFE084A982E}" srcOrd="7" destOrd="0" presId="urn:microsoft.com/office/officeart/2005/8/layout/target3"/>
    <dgm:cxn modelId="{FB1A9EF8-341B-4CB7-A6AE-E0BAF943BC07}" type="presParOf" srcId="{59CBE0B8-A22A-4F6B-BE36-281CF86B0CB1}" destId="{35A1C14B-10EA-4D6F-8AE7-249AD14D04C8}" srcOrd="8" destOrd="0" presId="urn:microsoft.com/office/officeart/2005/8/layout/target3"/>
    <dgm:cxn modelId="{64900DF2-C1FA-40B8-8B07-BEF0BF221871}" type="presParOf" srcId="{59CBE0B8-A22A-4F6B-BE36-281CF86B0CB1}" destId="{7DCFFA49-1507-4F41-B7F7-18E78399B9DD}" srcOrd="9" destOrd="0" presId="urn:microsoft.com/office/officeart/2005/8/layout/target3"/>
    <dgm:cxn modelId="{4EA812DB-BF07-47B3-B855-127DF66A656F}" type="presParOf" srcId="{59CBE0B8-A22A-4F6B-BE36-281CF86B0CB1}" destId="{5A0F5C5E-5514-4BA1-B8D0-7D65AF7751F6}" srcOrd="10" destOrd="0" presId="urn:microsoft.com/office/officeart/2005/8/layout/target3"/>
    <dgm:cxn modelId="{F8E125B5-FE34-41A3-878B-5578533559E9}" type="presParOf" srcId="{59CBE0B8-A22A-4F6B-BE36-281CF86B0CB1}" destId="{3DABDEE0-B02F-40EE-AA1E-03F33822B5CB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7#1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7/16/2014</a:t>
            </a:fld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 advTm="10000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7/16/2014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10000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7/16/2014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10000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7/16/2014</a:t>
            </a:fld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advClick="0" advTm="10000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7/16/2014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10000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7/16/2014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advClick="0" advTm="10000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7/16/2014</a:t>
            </a:fld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10000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7/16/2014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advClick="0" advTm="10000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7/16/2014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10000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7/16/2014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 advTm="10000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7/16/2014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 advTm="10000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7/16/2014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ransition advClick="0" advTm="10000">
    <p:newsflash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900igr.net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38600" y="5257800"/>
            <a:ext cx="4800600" cy="1219200"/>
          </a:xfrm>
        </p:spPr>
        <p:txBody>
          <a:bodyPr/>
          <a:lstStyle/>
          <a:p>
            <a:endParaRPr lang="ru-RU" sz="1800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447800"/>
            <a:ext cx="8305800" cy="1981200"/>
          </a:xfrm>
        </p:spPr>
        <p:txBody>
          <a:bodyPr/>
          <a:lstStyle/>
          <a:p>
            <a:r>
              <a:rPr lang="ru-RU" smtClean="0">
                <a:latin typeface="Arial Black" pitchFamily="34" charset="0"/>
              </a:rPr>
              <a:t>АНТИЧНАЯ ФИЛОСОФИЯ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4" name="Скругленный прямоугольник 3">
            <a:hlinkClick r:id="rId2" tooltip=" Каталог презентаций "/>
          </p:cNvPr>
          <p:cNvSpPr/>
          <p:nvPr/>
        </p:nvSpPr>
        <p:spPr>
          <a:xfrm>
            <a:off x="3898900" y="6477000"/>
            <a:ext cx="1346200" cy="355600"/>
          </a:xfrm>
          <a:prstGeom prst="roundRect">
            <a:avLst/>
          </a:prstGeom>
          <a:gradFill flip="none" rotWithShape="1">
            <a:gsLst>
              <a:gs pos="0">
                <a:srgbClr val="FFFFFF"/>
              </a:gs>
              <a:gs pos="100000">
                <a:srgbClr val="FFFFFF">
                  <a:shade val="88000"/>
                </a:srgbClr>
              </a:gs>
            </a:gsLst>
            <a:lin ang="5400000" scaled="1"/>
            <a:tileRect/>
          </a:gradFill>
          <a:ln w="12700">
            <a:solidFill>
              <a:srgbClr val="33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88900" tIns="25400" rIns="88900" bIns="50800" rtlCol="0" anchor="ctr" anchorCtr="1">
            <a:noAutofit/>
          </a:bodyPr>
          <a:lstStyle/>
          <a:p>
            <a:pPr algn="ctr"/>
            <a:r>
              <a:rPr lang="en-US" sz="2000" u="sng" smtClean="0">
                <a:solidFill>
                  <a:srgbClr val="3333CC"/>
                </a:solidFill>
                <a:latin typeface="Arial"/>
              </a:rPr>
              <a:t>900igr.net</a:t>
            </a:r>
            <a:endParaRPr lang="ru-RU" sz="2000" u="sng">
              <a:solidFill>
                <a:srgbClr val="3333CC"/>
              </a:solidFill>
              <a:latin typeface="Arial"/>
            </a:endParaRPr>
          </a:p>
        </p:txBody>
      </p:sp>
    </p:spTree>
  </p:cSld>
  <p:clrMapOvr>
    <a:masterClrMapping/>
  </p:clrMapOvr>
  <p:transition advClick="0" advTm="10000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0" y="381000"/>
            <a:ext cx="3657600" cy="9144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/>
              </a:rPr>
              <a:t>Протагор </a:t>
            </a:r>
            <a:br>
              <a:rPr lang="ru-RU" sz="28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/>
              </a:rPr>
            </a:br>
            <a:r>
              <a:rPr lang="ru-RU" sz="28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/>
              </a:rPr>
              <a:t>(480 - 410 гг. до н.э.)</a:t>
            </a:r>
            <a:endParaRPr lang="ru-RU" sz="2800" b="1" dirty="0">
              <a:solidFill>
                <a:schemeClr val="accent3">
                  <a:lumMod val="20000"/>
                  <a:lumOff val="80000"/>
                </a:schemeClr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81000" y="304800"/>
            <a:ext cx="4495800" cy="6858000"/>
          </a:xfrm>
        </p:spPr>
        <p:txBody>
          <a:bodyPr>
            <a:normAutofit fontScale="55000" lnSpcReduction="20000"/>
          </a:bodyPr>
          <a:lstStyle/>
          <a:p>
            <a:pPr marL="288000">
              <a:lnSpc>
                <a:spcPct val="80000"/>
              </a:lnSpc>
              <a:spcAft>
                <a:spcPts val="600"/>
              </a:spcAft>
            </a:pPr>
            <a:r>
              <a:rPr lang="ru-RU" sz="2900" dirty="0" smtClean="0"/>
              <a:t>Один из самых известных софистов. Из его сочинений «Ниспровергающие речи» и «О богах» до нас дошли лишь фрагменты.</a:t>
            </a:r>
          </a:p>
          <a:p>
            <a:pPr marL="288000">
              <a:lnSpc>
                <a:spcPct val="80000"/>
              </a:lnSpc>
              <a:spcAft>
                <a:spcPts val="600"/>
              </a:spcAft>
              <a:buFont typeface="Wingdings" pitchFamily="2" charset="2"/>
              <a:buNone/>
            </a:pPr>
            <a:endParaRPr lang="ru-RU" sz="2900" dirty="0" smtClean="0"/>
          </a:p>
          <a:p>
            <a:pPr marL="288000">
              <a:lnSpc>
                <a:spcPct val="80000"/>
              </a:lnSpc>
              <a:spcAft>
                <a:spcPts val="600"/>
              </a:spcAft>
            </a:pPr>
            <a:r>
              <a:rPr lang="ru-RU" sz="2900" dirty="0" smtClean="0"/>
              <a:t>Первый яркий представитель субъективного идеализма в истории философии. Знаменито высказывание Протагора: </a:t>
            </a:r>
            <a:r>
              <a:rPr lang="ru-RU" sz="2900" b="1" dirty="0" smtClean="0"/>
              <a:t>«Человек есть мера всех вещей: существующих, что они существуют, и не существующих, что они не существуют».</a:t>
            </a:r>
            <a:r>
              <a:rPr lang="ru-RU" sz="2900" dirty="0" smtClean="0"/>
              <a:t> Таким образом, именно человек (субъект) является критерием достоверности всех явлений и качеств</a:t>
            </a:r>
          </a:p>
          <a:p>
            <a:pPr marL="288000">
              <a:lnSpc>
                <a:spcPct val="80000"/>
              </a:lnSpc>
              <a:spcAft>
                <a:spcPts val="600"/>
              </a:spcAft>
            </a:pPr>
            <a:r>
              <a:rPr lang="ru-RU" sz="2900" dirty="0" smtClean="0"/>
              <a:t>Всё являющееся человеку истинно. Из двух противоположных мнений истинными являются оба, но лишь в отношении к породившему их сознанию. То есть все воззрения следует считать истинными и относительными. Объективное познание мира недостижимо, возможно лишь мнение. Вся действительность зависит от чувственного восприятия человеком. Таким образом воззрения Протагора близки к агностицизму.</a:t>
            </a:r>
          </a:p>
          <a:p>
            <a:pPr marL="288000">
              <a:lnSpc>
                <a:spcPct val="80000"/>
              </a:lnSpc>
              <a:spcAft>
                <a:spcPts val="600"/>
              </a:spcAft>
            </a:pPr>
            <a:r>
              <a:rPr lang="ru-RU" sz="2900" dirty="0" smtClean="0"/>
              <a:t>В отношении к бытию богов Протагор проявлял скептицизм: «О богах я не могу знать, есть ли они, нет ли их, потому что слишком многое препятствует такому знанию - и неясность вопроса и краткость жизни». </a:t>
            </a:r>
          </a:p>
          <a:p>
            <a:pPr marL="288000">
              <a:lnSpc>
                <a:spcPct val="80000"/>
              </a:lnSpc>
              <a:spcAft>
                <a:spcPts val="600"/>
              </a:spcAft>
            </a:pPr>
            <a:r>
              <a:rPr lang="ru-RU" sz="2900" dirty="0" smtClean="0"/>
              <a:t>Сочинение Протагора «О богах» было осуждено афинским ареопагом к сожжению, а сам Протагор изгнан из Афин и погиб при кораблекрушении.  </a:t>
            </a:r>
          </a:p>
          <a:p>
            <a:endParaRPr lang="ru-RU" dirty="0"/>
          </a:p>
        </p:txBody>
      </p:sp>
      <p:pic>
        <p:nvPicPr>
          <p:cNvPr id="5" name="Содержимое 4" descr="загруженное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81600" y="1731918"/>
            <a:ext cx="3087275" cy="4287882"/>
          </a:xfrm>
        </p:spPr>
      </p:pic>
    </p:spTree>
  </p:cSld>
  <p:clrMapOvr>
    <a:masterClrMapping/>
  </p:clrMapOvr>
  <p:transition advClick="0" advTm="10000">
    <p:blind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105400" y="838200"/>
            <a:ext cx="3124200" cy="83820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+mj-lt"/>
                <a:cs typeface="Aharoni" pitchFamily="2" charset="-79"/>
              </a:rPr>
              <a:t>Сократ </a:t>
            </a:r>
            <a:br>
              <a:rPr lang="ru-RU" sz="31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+mj-lt"/>
                <a:cs typeface="Aharoni" pitchFamily="2" charset="-79"/>
              </a:rPr>
            </a:br>
            <a:r>
              <a:rPr lang="ru-RU" sz="31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+mj-lt"/>
                <a:cs typeface="Aharoni" pitchFamily="2" charset="-79"/>
              </a:rPr>
              <a:t>(469-399 до н.э</a:t>
            </a:r>
            <a:r>
              <a:rPr lang="ru-RU" sz="31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+mj-lt"/>
              </a:rPr>
              <a:t>.)</a:t>
            </a:r>
            <a:r>
              <a:rPr lang="ru-RU" sz="3100" dirty="0" smtClean="0">
                <a:latin typeface="+mj-lt"/>
              </a:rPr>
              <a:t/>
            </a:r>
            <a:br>
              <a:rPr lang="ru-RU" sz="3100" dirty="0" smtClean="0">
                <a:latin typeface="+mj-lt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Рисунок 4" descr="sokrat2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5091" b="15091"/>
          <a:stretch>
            <a:fillRect/>
          </a:stretch>
        </p:blipFill>
        <p:spPr>
          <a:xfrm>
            <a:off x="4343400" y="1524000"/>
            <a:ext cx="4572000" cy="4659588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800" y="152400"/>
            <a:ext cx="4038600" cy="6858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tx1"/>
                </a:solidFill>
              </a:rPr>
              <a:t>Древнегреческий философ, жил в Афинах; не оставил после себя ни одного сочинения. О жизни и взглядах Сократа известно из произведений его учеников Платона и </a:t>
            </a:r>
            <a:r>
              <a:rPr lang="ru-RU" sz="1400" dirty="0" err="1" smtClean="0">
                <a:solidFill>
                  <a:schemeClr val="tx1"/>
                </a:solidFill>
              </a:rPr>
              <a:t>Ксенофонта</a:t>
            </a:r>
            <a:r>
              <a:rPr lang="ru-RU" sz="1400" dirty="0" smtClean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tx1"/>
                </a:solidFill>
              </a:rPr>
              <a:t>Считал бесполезными занятия естествознанием, поскольку природа ничему не может научить; </a:t>
            </a:r>
            <a:r>
              <a:rPr lang="ru-RU" sz="1400" b="1" dirty="0" smtClean="0">
                <a:solidFill>
                  <a:schemeClr val="tx1"/>
                </a:solidFill>
              </a:rPr>
              <a:t>человек - главный предмет философствования Сократа.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tx1"/>
                </a:solidFill>
              </a:rPr>
              <a:t>Впервые высказал мысль о том, что наиболее точное знание есть знание, выраженное в понятиях.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tx1"/>
                </a:solidFill>
              </a:rPr>
              <a:t>В отличие от софистов отрицал относительный характер истины и других духовных ценностей. Верил, что зло есть лишь результат незнания сущности блага. </a:t>
            </a:r>
          </a:p>
          <a:p>
            <a:pPr>
              <a:lnSpc>
                <a:spcPct val="70000"/>
              </a:lnSpc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tx1"/>
                </a:solidFill>
              </a:rPr>
              <a:t>Свою деятельность сравнивал с ремеслом повитухи, помогающей родить (в данном случае - родить истину). Для философствования Сократа также характерна ироничность.</a:t>
            </a:r>
          </a:p>
          <a:p>
            <a:pPr>
              <a:lnSpc>
                <a:spcPct val="70000"/>
              </a:lnSpc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tx1"/>
                </a:solidFill>
              </a:rPr>
              <a:t>Сократ сказал о себе: </a:t>
            </a:r>
            <a:r>
              <a:rPr lang="ru-RU" sz="1400" b="1" dirty="0" smtClean="0">
                <a:solidFill>
                  <a:schemeClr val="tx1"/>
                </a:solidFill>
              </a:rPr>
              <a:t>«Я знаю только то, что ничего не знаю».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tx1"/>
                </a:solidFill>
              </a:rPr>
              <a:t>Был осуждён афинским судом за развращение молодёжи и придумывание новых богов. По приговору суда выпил чашу с ядом.</a:t>
            </a:r>
          </a:p>
          <a:p>
            <a:pPr>
              <a:lnSpc>
                <a:spcPct val="60000"/>
              </a:lnSpc>
              <a:buFont typeface="Wingdings" pitchFamily="2" charset="2"/>
              <a:buChar char="Ø"/>
            </a:pPr>
            <a:endParaRPr lang="ru-RU" sz="15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advClick="0" advTm="10000">
    <p:comb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343400" y="304800"/>
            <a:ext cx="4191000" cy="9144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ПЛАТОН </a:t>
            </a:r>
            <a:br>
              <a:rPr lang="ru-RU" sz="28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r>
              <a:rPr lang="ru-RU" sz="28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(427-347 до н.э.)</a:t>
            </a:r>
            <a:endParaRPr lang="ru-RU" sz="28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5" name="Рисунок 4" descr="platon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8485" b="8485"/>
          <a:stretch>
            <a:fillRect/>
          </a:stretch>
        </p:blipFill>
        <p:spPr>
          <a:xfrm>
            <a:off x="4191001" y="1524000"/>
            <a:ext cx="4952999" cy="4661555"/>
          </a:xfrm>
        </p:spPr>
      </p:pic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>
          <a:xfrm>
            <a:off x="228600" y="304800"/>
            <a:ext cx="3810000" cy="6858000"/>
          </a:xfrm>
        </p:spPr>
        <p:txBody>
          <a:bodyPr>
            <a:normAutofit/>
          </a:bodyPr>
          <a:lstStyle/>
          <a:p>
            <a:pPr>
              <a:lnSpc>
                <a:spcPct val="60000"/>
              </a:lnSpc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На</a:t>
            </a:r>
            <a:r>
              <a:rPr lang="ru-RU" sz="1400" dirty="0" smtClean="0">
                <a:solidFill>
                  <a:schemeClr val="tx1"/>
                </a:solidFill>
              </a:rPr>
              <a:t>стоящее имя - </a:t>
            </a:r>
            <a:r>
              <a:rPr lang="ru-RU" sz="1400" dirty="0" err="1" smtClean="0">
                <a:solidFill>
                  <a:schemeClr val="tx1"/>
                </a:solidFill>
              </a:rPr>
              <a:t>Аристокл</a:t>
            </a:r>
            <a:r>
              <a:rPr lang="ru-RU" sz="1400" dirty="0" smtClean="0">
                <a:solidFill>
                  <a:schemeClr val="tx1"/>
                </a:solidFill>
              </a:rPr>
              <a:t>, Платоном (широким) прозван за атлетическое телосложение.</a:t>
            </a:r>
          </a:p>
          <a:p>
            <a:pPr>
              <a:lnSpc>
                <a:spcPct val="70000"/>
              </a:lnSpc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tx1"/>
                </a:solidFill>
              </a:rPr>
              <a:t>Наибольшее воздействие на воззрения Платона оказал Сократ, ближайшим учеником которого и являлся Платон.</a:t>
            </a:r>
          </a:p>
          <a:p>
            <a:pPr>
              <a:lnSpc>
                <a:spcPct val="70000"/>
              </a:lnSpc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tx1"/>
                </a:solidFill>
              </a:rPr>
              <a:t>После смерти Сократа Платон уезжает из Афин, путешествуя по культурным центрам Средиземноморья.</a:t>
            </a:r>
          </a:p>
          <a:p>
            <a:pPr>
              <a:lnSpc>
                <a:spcPct val="70000"/>
              </a:lnSpc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tx1"/>
                </a:solidFill>
              </a:rPr>
              <a:t>Несколько раз Платон приезжал на Сицилию, пытаясь смягчить нрав </a:t>
            </a:r>
            <a:r>
              <a:rPr lang="ru-RU" sz="1400" dirty="0" err="1" smtClean="0">
                <a:solidFill>
                  <a:schemeClr val="tx1"/>
                </a:solidFill>
              </a:rPr>
              <a:t>сиракузского</a:t>
            </a:r>
            <a:r>
              <a:rPr lang="ru-RU" sz="1400" dirty="0" smtClean="0">
                <a:solidFill>
                  <a:schemeClr val="tx1"/>
                </a:solidFill>
              </a:rPr>
              <a:t> тирана Дионисия. </a:t>
            </a:r>
          </a:p>
          <a:p>
            <a:pPr>
              <a:lnSpc>
                <a:spcPct val="70000"/>
              </a:lnSpc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tx1"/>
                </a:solidFill>
              </a:rPr>
              <a:t>Вернувшись в Афины, Платон основывает свою философскую школу - Академию, просуществовавшую около 1000 лет. На стене Академии было начертано: «Да не войдёт сюда никто не знающий геометрии».</a:t>
            </a:r>
          </a:p>
          <a:p>
            <a:pPr>
              <a:lnSpc>
                <a:spcPct val="70000"/>
              </a:lnSpc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tx1"/>
                </a:solidFill>
              </a:rPr>
              <a:t>Платон - первый философ, от которого дошли почти все сочинения. Сочинения Платона написаны в художественной форме диалогов</a:t>
            </a:r>
          </a:p>
          <a:p>
            <a:pPr>
              <a:lnSpc>
                <a:spcPct val="60000"/>
              </a:lnSpc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tx1"/>
                </a:solidFill>
              </a:rPr>
              <a:t>Основные сочинения: «Пир», «Государство», «Законы»</a:t>
            </a:r>
          </a:p>
          <a:p>
            <a:pPr>
              <a:lnSpc>
                <a:spcPct val="60000"/>
              </a:lnSpc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tx1"/>
                </a:solidFill>
              </a:rPr>
              <a:t>Главное действующее лицо диалогов - Сократ, от имени которого Платон выражает свои взгляды.</a:t>
            </a:r>
          </a:p>
          <a:p>
            <a:pPr>
              <a:lnSpc>
                <a:spcPct val="70000"/>
              </a:lnSpc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tx1"/>
                </a:solidFill>
              </a:rPr>
              <a:t>Оказал огромное влияние на развитие философии. По мнению А. Уайтхеда, вся последующая философия есть лишь примечания к Платону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advClick="0" advTm="10000"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ru-RU" dirty="0" smtClean="0"/>
              <a:t>        </a:t>
            </a:r>
            <a:r>
              <a:rPr lang="ru-RU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Учение Платона о бытии</a:t>
            </a:r>
            <a:endParaRPr lang="ru-RU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advClick="0" advTm="10000">
    <p:split orient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2296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    </a:t>
            </a:r>
            <a:r>
              <a:rPr lang="ru-RU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Учение Платона о познании</a:t>
            </a:r>
            <a:endParaRPr lang="ru-RU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advClick="0" advTm="10000">
    <p:checke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0" y="304800"/>
            <a:ext cx="4191000" cy="68580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АРИСТОТЕЛЬ (384-322 до н. э.)</a:t>
            </a:r>
            <a:endParaRPr lang="ru-RU" sz="20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5" name="Рисунок 4" descr="aristotel2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7256" b="17256"/>
          <a:stretch>
            <a:fillRect/>
          </a:stretch>
        </p:blipFill>
        <p:spPr>
          <a:xfrm>
            <a:off x="4191000" y="1600200"/>
            <a:ext cx="4782855" cy="4419600"/>
          </a:xfrm>
        </p:spPr>
      </p:pic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>
          <a:xfrm>
            <a:off x="381000" y="457200"/>
            <a:ext cx="3810000" cy="6096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Выдающийся древнегреческий мыслитель-энциклопедист, занимавшийся всеми существовавшими в античности научными и философскими дисциплинами.</a:t>
            </a:r>
          </a:p>
          <a:p>
            <a:pPr>
              <a:lnSpc>
                <a:spcPct val="70000"/>
              </a:lnSpc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Родился в семье врача в городе </a:t>
            </a:r>
            <a:r>
              <a:rPr lang="ru-RU" dirty="0" err="1" smtClean="0">
                <a:solidFill>
                  <a:schemeClr val="tx1"/>
                </a:solidFill>
              </a:rPr>
              <a:t>Стагиры</a:t>
            </a:r>
            <a:r>
              <a:rPr lang="ru-RU" dirty="0" smtClean="0">
                <a:solidFill>
                  <a:schemeClr val="tx1"/>
                </a:solidFill>
              </a:rPr>
              <a:t> (поэтому часто Аристотеля называют </a:t>
            </a:r>
            <a:r>
              <a:rPr lang="ru-RU" dirty="0" err="1" smtClean="0">
                <a:solidFill>
                  <a:schemeClr val="tx1"/>
                </a:solidFill>
              </a:rPr>
              <a:t>Стагирит</a:t>
            </a:r>
            <a:r>
              <a:rPr lang="ru-RU" dirty="0" smtClean="0">
                <a:solidFill>
                  <a:schemeClr val="tx1"/>
                </a:solidFill>
              </a:rPr>
              <a:t>).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Учился в афинской Академии Платона, но вскоре разошёлся с учителем по многим вопросам и покинул Академию, сказав: «Платон мне друг, но истина ещё больший друг».</a:t>
            </a:r>
          </a:p>
          <a:p>
            <a:pPr>
              <a:lnSpc>
                <a:spcPct val="70000"/>
              </a:lnSpc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Был приглашён к македонскому двору, где занимался воспитанием наследника престола, будущего знаменитого завоевателя Александра Македонского. Позже из восточного похода Александр присылал учителю редкие камни, растения, животных.</a:t>
            </a:r>
          </a:p>
          <a:p>
            <a:pPr>
              <a:lnSpc>
                <a:spcPct val="70000"/>
              </a:lnSpc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В Афинах основывает свою философскую школу - </a:t>
            </a:r>
            <a:r>
              <a:rPr lang="ru-RU" dirty="0" err="1" smtClean="0">
                <a:solidFill>
                  <a:schemeClr val="tx1"/>
                </a:solidFill>
              </a:rPr>
              <a:t>Ликей</a:t>
            </a:r>
            <a:r>
              <a:rPr lang="ru-RU" dirty="0" smtClean="0">
                <a:solidFill>
                  <a:schemeClr val="tx1"/>
                </a:solidFill>
              </a:rPr>
              <a:t>. Учение Аристотеля получило название перипатетизм.  </a:t>
            </a:r>
          </a:p>
          <a:p>
            <a:pPr>
              <a:lnSpc>
                <a:spcPct val="70000"/>
              </a:lnSpc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После смерти Александра Аристотель как сторонник македонской партии был вынужден уехать из Афин на остров </a:t>
            </a:r>
            <a:r>
              <a:rPr lang="ru-RU" dirty="0" err="1" smtClean="0">
                <a:solidFill>
                  <a:schemeClr val="tx1"/>
                </a:solidFill>
              </a:rPr>
              <a:t>Эвбею</a:t>
            </a:r>
            <a:r>
              <a:rPr lang="ru-RU" dirty="0" smtClean="0">
                <a:solidFill>
                  <a:schemeClr val="tx1"/>
                </a:solidFill>
              </a:rPr>
              <a:t>, где спустя год и скончался.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Сочинения написаны в строгой форме трактатов. </a:t>
            </a:r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</p:spTree>
  </p:cSld>
  <p:clrMapOvr>
    <a:masterClrMapping/>
  </p:clrMapOvr>
  <p:transition advClick="0" advTm="10000">
    <p:blinds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81000" y="1143000"/>
          <a:ext cx="82296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PromtImperial" pitchFamily="34" charset="0"/>
              </a:rPr>
              <a:t>    </a:t>
            </a:r>
            <a:r>
              <a:rPr lang="ru-RU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PromtImperial" pitchFamily="34" charset="0"/>
              </a:rPr>
              <a:t>Учение Аристотеля о бытии</a:t>
            </a:r>
            <a:endParaRPr lang="ru-RU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advClick="0" advTm="10000">
    <p:strips dir="l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90600"/>
          <a:ext cx="82296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     </a:t>
            </a:r>
            <a:r>
              <a:rPr lang="ru-RU" sz="36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Учение Аристотеля о познании</a:t>
            </a:r>
            <a:endParaRPr lang="ru-RU" sz="36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advClick="0" advTm="10000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83058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ru-RU" sz="44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 </a:t>
            </a:r>
            <a:r>
              <a:rPr lang="ru-RU" sz="4400" b="1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Эллинско</a:t>
            </a:r>
            <a:r>
              <a:rPr lang="ru-RU" sz="44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- римская философия</a:t>
            </a:r>
            <a:r>
              <a:rPr lang="ru-RU" sz="4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endParaRPr lang="ru-RU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advClick="0" advTm="10000">
    <p:pu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Две тенденции намечаются в развитии философии эллинизма</a:t>
            </a:r>
            <a:endParaRPr lang="ru-RU" sz="36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algn="ctr"/>
            <a:r>
              <a:rPr lang="ru-RU" sz="2800" b="1" dirty="0" smtClean="0"/>
              <a:t>Первая состоит в том, что от философии отделяются и становятся самостоятельными конкретные науки</a:t>
            </a:r>
          </a:p>
          <a:p>
            <a:r>
              <a:rPr lang="ru-RU" sz="2800" dirty="0" smtClean="0"/>
              <a:t> Ранее философы были одновременно и учеными, они описывали также природу внешнюю и человеческую. Писали работы о сущности государства, по теории познания, логике, этике, эстетике, психологии, физике. Такими были </a:t>
            </a:r>
            <a:r>
              <a:rPr lang="ru-RU" sz="2800" b="1" dirty="0" smtClean="0"/>
              <a:t>Аристотель, Платон, </a:t>
            </a:r>
            <a:r>
              <a:rPr lang="ru-RU" sz="2800" b="1" dirty="0" err="1" smtClean="0"/>
              <a:t>Демокрит</a:t>
            </a:r>
            <a:r>
              <a:rPr lang="ru-RU" sz="2800" b="1" dirty="0" smtClean="0"/>
              <a:t>, Фалес, </a:t>
            </a:r>
            <a:r>
              <a:rPr lang="ru-RU" sz="2800" b="1" dirty="0" err="1" smtClean="0"/>
              <a:t>Парменид</a:t>
            </a:r>
            <a:r>
              <a:rPr lang="ru-RU" sz="2800" b="1" dirty="0" smtClean="0"/>
              <a:t>.</a:t>
            </a:r>
          </a:p>
          <a:p>
            <a:r>
              <a:rPr lang="ru-RU" sz="2800" dirty="0" smtClean="0"/>
              <a:t>Теперь же появляются люди, профессионально занимающиеся исключительно определенной наукой: </a:t>
            </a:r>
            <a:r>
              <a:rPr lang="ru-RU" sz="2800" b="1" dirty="0" smtClean="0"/>
              <a:t>Гиппократ, Архимед, Эвклид и др.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5334000"/>
          </a:xfrm>
        </p:spPr>
        <p:txBody>
          <a:bodyPr>
            <a:normAutofit fontScale="62500" lnSpcReduction="20000"/>
          </a:bodyPr>
          <a:lstStyle/>
          <a:p>
            <a:r>
              <a:rPr lang="ru-RU" sz="2800" b="1" dirty="0" smtClean="0"/>
              <a:t>Вторая тенденция состоит</a:t>
            </a:r>
            <a:r>
              <a:rPr lang="ru-RU" sz="2800" dirty="0" smtClean="0"/>
              <a:t> в том, что сама философия меняет свою направленность. </a:t>
            </a:r>
            <a:r>
              <a:rPr lang="ru-RU" sz="2800" b="1" dirty="0" smtClean="0"/>
              <a:t>Меняется стиль философствования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Раньше считалось, что философия </a:t>
            </a:r>
            <a:r>
              <a:rPr lang="ru-RU" sz="2800" dirty="0" smtClean="0">
                <a:sym typeface="Symbol" pitchFamily="18" charset="2"/>
              </a:rPr>
              <a:t></a:t>
            </a:r>
            <a:r>
              <a:rPr lang="ru-RU" sz="2800" dirty="0" smtClean="0"/>
              <a:t> самая прекрасная наука, потому что она самая бесполезная, существует для самой себя (Аристотель). </a:t>
            </a:r>
          </a:p>
          <a:p>
            <a:r>
              <a:rPr lang="ru-RU" sz="2800" dirty="0" smtClean="0"/>
              <a:t>Теперь же, в новую эпоху, возникает гигантское государство, необозримое для каждого отдельного человека, действующее по своим собственным законам. </a:t>
            </a:r>
          </a:p>
          <a:p>
            <a:r>
              <a:rPr lang="ru-RU" sz="2800" b="1" dirty="0" smtClean="0"/>
              <a:t>отдельный человек превращается в ничто</a:t>
            </a:r>
            <a:r>
              <a:rPr lang="ru-RU" sz="2800" dirty="0" smtClean="0"/>
              <a:t>. </a:t>
            </a:r>
          </a:p>
          <a:p>
            <a:r>
              <a:rPr lang="ru-RU" sz="2800" dirty="0" smtClean="0"/>
              <a:t>От философии ожидают </a:t>
            </a:r>
            <a:r>
              <a:rPr lang="ru-RU" sz="2800" b="1" dirty="0" smtClean="0"/>
              <a:t>практической пользы,</a:t>
            </a:r>
            <a:r>
              <a:rPr lang="ru-RU" sz="2800" dirty="0" smtClean="0"/>
              <a:t> что она будет </a:t>
            </a:r>
            <a:r>
              <a:rPr lang="ru-RU" sz="2800" b="1" dirty="0" smtClean="0"/>
              <a:t>руководством к житейской мудрости</a:t>
            </a:r>
            <a:r>
              <a:rPr lang="ru-RU" sz="2800" dirty="0" smtClean="0"/>
              <a:t>.</a:t>
            </a:r>
          </a:p>
          <a:p>
            <a:pPr algn="ctr">
              <a:buNone/>
            </a:pPr>
            <a:endParaRPr lang="ru-RU" sz="2800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 advClick="0" advTm="10000">
    <p:split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066800"/>
          <a:ext cx="83058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382000" cy="914400"/>
          </a:xfrm>
        </p:spPr>
        <p:txBody>
          <a:bodyPr>
            <a:noAutofit/>
          </a:bodyPr>
          <a:lstStyle/>
          <a:p>
            <a:r>
              <a:rPr lang="ru-RU" sz="2500" b="1" dirty="0" smtClean="0"/>
              <a:t>Хронологическая периодизация античной философии: </a:t>
            </a:r>
          </a:p>
        </p:txBody>
      </p:sp>
    </p:spTree>
  </p:cSld>
  <p:clrMapOvr>
    <a:masterClrMapping/>
  </p:clrMapOvr>
  <p:transition advClick="0" advTm="10000">
    <p:newsfla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38800" y="152400"/>
            <a:ext cx="3048000" cy="990600"/>
          </a:xfrm>
        </p:spPr>
        <p:txBody>
          <a:bodyPr>
            <a:normAutofit fontScale="90000"/>
          </a:bodyPr>
          <a:lstStyle/>
          <a:p>
            <a:r>
              <a:rPr lang="ru-RU" sz="4400" dirty="0" smtClean="0"/>
              <a:t>               </a:t>
            </a:r>
            <a:r>
              <a:rPr lang="ru-RU" sz="44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Стоицизм</a:t>
            </a:r>
            <a:endParaRPr lang="ru-RU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3400" y="228600"/>
            <a:ext cx="5105400" cy="68580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</a:pPr>
            <a:r>
              <a:rPr lang="ru-RU" sz="2800" dirty="0" smtClean="0"/>
              <a:t>Одно из основных направлений эллинистической философии. Название произошло от портика в котором собирались первые стоики.</a:t>
            </a:r>
          </a:p>
          <a:p>
            <a:pPr>
              <a:lnSpc>
                <a:spcPct val="80000"/>
              </a:lnSpc>
            </a:pPr>
            <a:r>
              <a:rPr lang="ru-RU" sz="2800" dirty="0" smtClean="0"/>
              <a:t> Основоположник - </a:t>
            </a:r>
            <a:r>
              <a:rPr lang="ru-RU" sz="2800" b="1" dirty="0" smtClean="0"/>
              <a:t>Зенон </a:t>
            </a:r>
            <a:r>
              <a:rPr lang="ru-RU" sz="2800" b="1" dirty="0" err="1" smtClean="0"/>
              <a:t>Китионский</a:t>
            </a:r>
            <a:r>
              <a:rPr lang="ru-RU" sz="2800" b="1" dirty="0" smtClean="0"/>
              <a:t> </a:t>
            </a:r>
            <a:r>
              <a:rPr lang="ru-RU" sz="2800" dirty="0" smtClean="0"/>
              <a:t>(на рисунке), самые знаменитые представители - </a:t>
            </a:r>
            <a:r>
              <a:rPr lang="ru-RU" sz="2800" dirty="0" err="1" smtClean="0"/>
              <a:t>Хрисип</a:t>
            </a:r>
            <a:r>
              <a:rPr lang="ru-RU" sz="2800" dirty="0" smtClean="0"/>
              <a:t>, Эпиктет, Сенека, Марк </a:t>
            </a:r>
            <a:r>
              <a:rPr lang="ru-RU" sz="2800" dirty="0" err="1" smtClean="0"/>
              <a:t>Аврелий</a:t>
            </a:r>
            <a:r>
              <a:rPr lang="ru-RU" sz="2800" dirty="0" smtClean="0"/>
              <a:t> и др.</a:t>
            </a:r>
          </a:p>
          <a:p>
            <a:pPr>
              <a:lnSpc>
                <a:spcPct val="80000"/>
              </a:lnSpc>
            </a:pPr>
            <a:r>
              <a:rPr lang="ru-RU" sz="2800" dirty="0" smtClean="0"/>
              <a:t>Разделили философию на три части: физику, логику и этику.</a:t>
            </a:r>
          </a:p>
          <a:p>
            <a:pPr>
              <a:lnSpc>
                <a:spcPct val="80000"/>
              </a:lnSpc>
            </a:pPr>
            <a:r>
              <a:rPr lang="ru-RU" sz="2800" dirty="0" smtClean="0"/>
              <a:t>В «физике» эклектично сочетали элементы материализма и идеализма. Вслед за Гераклитом полагали, что мир состоит из огня и в конце космического цикла уничтожается пожаром. Весь мир наполнен огненной </a:t>
            </a:r>
            <a:r>
              <a:rPr lang="ru-RU" sz="2800" dirty="0" err="1" smtClean="0"/>
              <a:t>пневмой</a:t>
            </a:r>
            <a:r>
              <a:rPr lang="ru-RU" sz="2800" dirty="0" smtClean="0"/>
              <a:t>, содержащей разумные начала - семенные логосы, порождающие все вещи.</a:t>
            </a:r>
          </a:p>
          <a:p>
            <a:pPr>
              <a:lnSpc>
                <a:spcPct val="80000"/>
              </a:lnSpc>
            </a:pPr>
            <a:r>
              <a:rPr lang="ru-RU" sz="2800" dirty="0" smtClean="0"/>
              <a:t>Стоики - пантеисты: космос отождествляется ими с единым Богом.</a:t>
            </a:r>
          </a:p>
          <a:p>
            <a:pPr>
              <a:lnSpc>
                <a:spcPct val="80000"/>
              </a:lnSpc>
            </a:pPr>
            <a:r>
              <a:rPr lang="ru-RU" sz="2800" dirty="0" smtClean="0"/>
              <a:t>В «логике» выдвинули учение о внутреннем (мышление) и внешнем (речь) логосе. Большое внимание уделяли исследованию диалектики и языка.</a:t>
            </a:r>
          </a:p>
          <a:p>
            <a:pPr>
              <a:lnSpc>
                <a:spcPct val="80000"/>
              </a:lnSpc>
            </a:pPr>
            <a:r>
              <a:rPr lang="ru-RU" sz="2800" dirty="0" smtClean="0"/>
              <a:t>В области этики выдвигали идеал бесстрастного мудреца, руководствующегося исключительно разумом, стойко исполняющего свой долг, несмотря на все испытания и несчастья</a:t>
            </a:r>
            <a:r>
              <a:rPr lang="ru-RU" sz="3200" dirty="0" smtClean="0"/>
              <a:t>.  </a:t>
            </a:r>
            <a:endParaRPr lang="ru-RU" sz="3200" dirty="0"/>
          </a:p>
        </p:txBody>
      </p:sp>
      <p:pic>
        <p:nvPicPr>
          <p:cNvPr id="5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96000" y="1752600"/>
            <a:ext cx="2528665" cy="3327191"/>
          </a:xfrm>
        </p:spPr>
      </p:pic>
    </p:spTree>
  </p:cSld>
  <p:clrMapOvr>
    <a:masterClrMapping/>
  </p:clrMapOvr>
  <p:transition advClick="0" advTm="10000">
    <p:cover dir="r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Философия стоиков</a:t>
            </a:r>
            <a:endParaRPr lang="ru-RU" dirty="0"/>
          </a:p>
        </p:txBody>
      </p:sp>
    </p:spTree>
  </p:cSld>
  <p:clrMapOvr>
    <a:masterClrMapping/>
  </p:clrMapOvr>
  <p:transition advClick="0" advTm="10000">
    <p:newsflash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86400" y="152400"/>
            <a:ext cx="3200400" cy="12954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Марк </a:t>
            </a:r>
            <a:r>
              <a:rPr lang="ru-RU" sz="2800" b="1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Аврелий</a:t>
            </a:r>
            <a:r>
              <a:rPr lang="ru-RU" sz="28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/>
            </a:r>
            <a:br>
              <a:rPr lang="ru-RU" sz="28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r>
              <a:rPr lang="ru-RU" sz="28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(121 - 180 гг.)</a:t>
            </a:r>
            <a:endParaRPr lang="ru-RU" sz="28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381000"/>
            <a:ext cx="4876800" cy="64770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</a:pPr>
            <a:r>
              <a:rPr lang="ru-RU" sz="2800" dirty="0" smtClean="0"/>
              <a:t>Древнеримский император, философ-стоик, автор сочинения «К самому себе». Время правления Марка </a:t>
            </a:r>
            <a:r>
              <a:rPr lang="ru-RU" sz="2800" dirty="0" err="1" smtClean="0"/>
              <a:t>Аврелия</a:t>
            </a:r>
            <a:r>
              <a:rPr lang="ru-RU" sz="2800" dirty="0" smtClean="0"/>
              <a:t> - один из последних периодов стабильности Римской империи.</a:t>
            </a:r>
          </a:p>
          <a:p>
            <a:pPr>
              <a:lnSpc>
                <a:spcPct val="90000"/>
              </a:lnSpc>
            </a:pPr>
            <a:r>
              <a:rPr lang="ru-RU" sz="2800" dirty="0" smtClean="0"/>
              <a:t>Для мировоззрения Марка </a:t>
            </a:r>
            <a:r>
              <a:rPr lang="ru-RU" sz="2800" dirty="0" err="1" smtClean="0"/>
              <a:t>Аврелия</a:t>
            </a:r>
            <a:r>
              <a:rPr lang="ru-RU" sz="2800" dirty="0" smtClean="0"/>
              <a:t> характерно ощущение непрочности, бренности земного существования. Все дела человека ничтожны перед течением времени.</a:t>
            </a:r>
          </a:p>
          <a:p>
            <a:r>
              <a:rPr lang="ru-RU" sz="2800" dirty="0" smtClean="0"/>
              <a:t>Воззрения Марка </a:t>
            </a:r>
            <a:r>
              <a:rPr lang="ru-RU" sz="2800" dirty="0" err="1" smtClean="0"/>
              <a:t>Аврелия</a:t>
            </a:r>
            <a:r>
              <a:rPr lang="ru-RU" sz="2800" dirty="0" smtClean="0"/>
              <a:t> проникнуты разочарованностью и пессимизмом. В мире не может быть ничего нового, всё «сущая суета».</a:t>
            </a:r>
          </a:p>
          <a:p>
            <a:r>
              <a:rPr lang="ru-RU" sz="2800" dirty="0" smtClean="0"/>
              <a:t>Однако человек (а тем более правитель) не должен предаваться отчаянию. Надо действовать в соответствии с твёрдой системой нравственных принципов. Только действия, опирающиеся на справедливость, истину, благоразумие и мужество, могут оказаться спасительными для личности и общества. </a:t>
            </a:r>
          </a:p>
          <a:p>
            <a:endParaRPr lang="ru-RU" dirty="0"/>
          </a:p>
        </p:txBody>
      </p:sp>
      <p:graphicFrame>
        <p:nvGraphicFramePr>
          <p:cNvPr id="2050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5410200" y="1752600"/>
          <a:ext cx="3352800" cy="3731342"/>
        </p:xfrm>
        <a:graphic>
          <a:graphicData uri="http://schemas.openxmlformats.org/presentationml/2006/ole">
            <p:oleObj spid="_x0000_s2051" name="Точечный рисунок" r:id="rId3" imgW="1771429" imgH="1971950" progId="PBrush">
              <p:embed/>
            </p:oleObj>
          </a:graphicData>
        </a:graphic>
      </p:graphicFrame>
    </p:spTree>
  </p:cSld>
  <p:clrMapOvr>
    <a:masterClrMapping/>
  </p:clrMapOvr>
  <p:transition advClick="0" advTm="10000">
    <p:checker dir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76800" y="304800"/>
            <a:ext cx="4267200" cy="106680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Марк Туллий Цицерон</a:t>
            </a:r>
            <a:br>
              <a:rPr lang="ru-RU" sz="32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r>
              <a:rPr lang="ru-RU" sz="32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(106- 43 гг. до н.э.)</a:t>
            </a:r>
            <a:endParaRPr lang="ru-RU" sz="32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381000"/>
            <a:ext cx="4343400" cy="60198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ru-RU" sz="2800" dirty="0" smtClean="0"/>
              <a:t>Древнеримский философ, политический деятель, оратор</a:t>
            </a:r>
          </a:p>
          <a:p>
            <a:pPr>
              <a:lnSpc>
                <a:spcPct val="90000"/>
              </a:lnSpc>
            </a:pPr>
            <a:r>
              <a:rPr lang="ru-RU" sz="2800" dirty="0" smtClean="0"/>
              <a:t>Провёл большую работу по популяризации греческой философии в Риме, подобрал латинские аналоги многим греческим философским терминам</a:t>
            </a:r>
          </a:p>
          <a:p>
            <a:pPr>
              <a:lnSpc>
                <a:spcPct val="90000"/>
              </a:lnSpc>
            </a:pPr>
            <a:r>
              <a:rPr lang="ru-RU" sz="2800" dirty="0" smtClean="0"/>
              <a:t>Склонялся к эклектизму - сочетанию наиболее ценного из наследия всех философских школ</a:t>
            </a:r>
          </a:p>
          <a:p>
            <a:pPr>
              <a:lnSpc>
                <a:spcPct val="90000"/>
              </a:lnSpc>
            </a:pPr>
            <a:r>
              <a:rPr lang="ru-RU" sz="2800" dirty="0" smtClean="0"/>
              <a:t>Основные философские работы: «</a:t>
            </a:r>
            <a:r>
              <a:rPr lang="ru-RU" sz="2800" dirty="0" err="1" smtClean="0"/>
              <a:t>Тускуланские</a:t>
            </a:r>
            <a:r>
              <a:rPr lang="ru-RU" sz="2800" dirty="0" smtClean="0"/>
              <a:t> беседы», «О природе богов»</a:t>
            </a:r>
          </a:p>
          <a:p>
            <a:pPr>
              <a:lnSpc>
                <a:spcPct val="90000"/>
              </a:lnSpc>
            </a:pPr>
            <a:r>
              <a:rPr lang="ru-RU" sz="2800" dirty="0" smtClean="0"/>
              <a:t>В качестве политического деятеля Цицерон был одним из последних приверженцев республики и погиб в ходе репрессий </a:t>
            </a:r>
            <a:r>
              <a:rPr lang="ru-RU" sz="2800" dirty="0" err="1" smtClean="0"/>
              <a:t>цезарианцев</a:t>
            </a:r>
            <a:endParaRPr lang="ru-RU" dirty="0"/>
          </a:p>
        </p:txBody>
      </p:sp>
      <p:graphicFrame>
        <p:nvGraphicFramePr>
          <p:cNvPr id="3074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5181600" y="1981200"/>
          <a:ext cx="3505200" cy="3900949"/>
        </p:xfrm>
        <a:graphic>
          <a:graphicData uri="http://schemas.openxmlformats.org/presentationml/2006/ole">
            <p:oleObj spid="_x0000_s3075" name="Точечный рисунок" r:id="rId3" imgW="1771429" imgH="1971950" progId="PBrush">
              <p:embed/>
            </p:oleObj>
          </a:graphicData>
        </a:graphic>
      </p:graphicFrame>
    </p:spTree>
  </p:cSld>
  <p:clrMapOvr>
    <a:masterClrMapping/>
  </p:clrMapOvr>
  <p:transition advClick="0" advTm="10000">
    <p:plus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838200"/>
          <a:ext cx="8382000" cy="632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Скептицизм</a:t>
            </a:r>
            <a:endParaRPr lang="ru-RU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advClick="0" advTm="10000">
    <p:cover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28600" y="1524000"/>
          <a:ext cx="84582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advClick="0" advTm="10000"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8200" y="152400"/>
            <a:ext cx="4038600" cy="838200"/>
          </a:xfrm>
        </p:spPr>
        <p:txBody>
          <a:bodyPr/>
          <a:lstStyle/>
          <a:p>
            <a:pPr algn="just"/>
            <a:r>
              <a:rPr lang="ru-RU" dirty="0" smtClean="0"/>
              <a:t>     </a:t>
            </a:r>
            <a:r>
              <a:rPr lang="ru-RU" b="1" dirty="0" smtClean="0"/>
              <a:t>Гомер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381000"/>
            <a:ext cx="4343400" cy="685800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90000"/>
              </a:lnSpc>
            </a:pPr>
            <a:r>
              <a:rPr lang="ru-RU" sz="2800" dirty="0" smtClean="0"/>
              <a:t>Легендарный древнегреческий поэт-сказитель (</a:t>
            </a:r>
            <a:r>
              <a:rPr lang="ru-RU" sz="2800" dirty="0" err="1" smtClean="0"/>
              <a:t>аэд</a:t>
            </a:r>
            <a:r>
              <a:rPr lang="ru-RU" sz="2800" dirty="0" smtClean="0"/>
              <a:t>), автор эпических поэм «Илиада» и «Одиссея», имеющих большую ценность и в качестве источника наших знаний о </a:t>
            </a:r>
            <a:r>
              <a:rPr lang="ru-RU" sz="2800" dirty="0" err="1" smtClean="0"/>
              <a:t>предфилософском</a:t>
            </a:r>
            <a:r>
              <a:rPr lang="ru-RU" sz="2800" dirty="0" smtClean="0"/>
              <a:t> мировоззрении древних греков.</a:t>
            </a:r>
          </a:p>
          <a:p>
            <a:pPr>
              <a:lnSpc>
                <a:spcPct val="90000"/>
              </a:lnSpc>
            </a:pPr>
            <a:r>
              <a:rPr lang="ru-RU" sz="2800" dirty="0" smtClean="0"/>
              <a:t>Картина мира у Гомера ещё </a:t>
            </a:r>
            <a:r>
              <a:rPr lang="ru-RU" sz="2800" dirty="0" err="1" smtClean="0"/>
              <a:t>мифологична</a:t>
            </a:r>
            <a:r>
              <a:rPr lang="ru-RU" sz="2800" dirty="0" smtClean="0"/>
              <a:t>. Мир делится на три части: «</a:t>
            </a:r>
            <a:r>
              <a:rPr lang="ru-RU" sz="2800" dirty="0" err="1" smtClean="0"/>
              <a:t>многомедное</a:t>
            </a:r>
            <a:r>
              <a:rPr lang="ru-RU" sz="2800" dirty="0" smtClean="0"/>
              <a:t>» небо, земля и «сумрачный тартар», отстоящие на равном расстоянии друг от друга. В качестве прародителя богов Гомер называет Океана и </a:t>
            </a:r>
            <a:r>
              <a:rPr lang="ru-RU" sz="2800" dirty="0" err="1" smtClean="0"/>
              <a:t>Тефию</a:t>
            </a:r>
            <a:r>
              <a:rPr lang="ru-RU" sz="2800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ru-RU" sz="2800" dirty="0" smtClean="0"/>
              <a:t>Боги имеют человеческий облик (антропоморфны). Это касается как телесных черт, так и душевных качеств. Боги проявляют такие же добродетели и пороки, что и люди. Боги в поэмах Гомера являются эстетическим, а отнюдь не этическим идеалом.</a:t>
            </a:r>
          </a:p>
          <a:p>
            <a:pPr>
              <a:lnSpc>
                <a:spcPct val="90000"/>
              </a:lnSpc>
            </a:pPr>
            <a:r>
              <a:rPr lang="ru-RU" sz="2800" dirty="0" smtClean="0"/>
              <a:t>Поэмы Гомера прославляют такие качества человека как верность долгу, мужество, дружба, хитрость, сметливость.</a:t>
            </a:r>
          </a:p>
          <a:p>
            <a:pPr>
              <a:lnSpc>
                <a:spcPct val="90000"/>
              </a:lnSpc>
            </a:pPr>
            <a:r>
              <a:rPr lang="ru-RU" sz="2800" dirty="0" smtClean="0"/>
              <a:t>Воззрения Гомера на природу человека безрадостны: «Меж всевозможных существ, которые дышат и ходят, здесь на нашей земле, человек наиболее жалок». Гомер сравнивает смену поколений людей с опадающими осенью и вновь появляющимися весной листьями   </a:t>
            </a:r>
          </a:p>
          <a:p>
            <a:endParaRPr lang="ru-RU" dirty="0"/>
          </a:p>
        </p:txBody>
      </p:sp>
      <p:pic>
        <p:nvPicPr>
          <p:cNvPr id="5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726951" y="1600200"/>
            <a:ext cx="3833283" cy="4267200"/>
          </a:xfrm>
        </p:spPr>
      </p:pic>
    </p:spTree>
  </p:cSld>
  <p:clrMapOvr>
    <a:masterClrMapping/>
  </p:clrMapOvr>
  <p:transition advClick="0" advTm="10000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ru-RU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            </a:t>
            </a:r>
            <a:r>
              <a:rPr lang="ru-RU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Милетская школа</a:t>
            </a:r>
            <a:endParaRPr lang="ru-RU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advClick="0" advTm="10000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00600" y="304800"/>
            <a:ext cx="4038600" cy="838200"/>
          </a:xfrm>
        </p:spPr>
        <p:txBody>
          <a:bodyPr>
            <a:noAutofit/>
          </a:bodyPr>
          <a:lstStyle/>
          <a:p>
            <a:r>
              <a:rPr lang="ru-RU" sz="26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Фалес Милетский </a:t>
            </a:r>
            <a:br>
              <a:rPr lang="ru-RU" sz="26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r>
              <a:rPr lang="ru-RU" sz="26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(7 - 6 вв. до н. э.)</a:t>
            </a:r>
            <a:endParaRPr lang="ru-RU" sz="26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457200"/>
            <a:ext cx="4059936" cy="5943600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90000"/>
              </a:lnSpc>
            </a:pPr>
            <a:r>
              <a:rPr lang="ru-RU" sz="2800" dirty="0" smtClean="0"/>
              <a:t>Основоположник милетской школы философии; стихийный материалист, включался античными авторами в число знаменитых семи мудрецов.</a:t>
            </a:r>
          </a:p>
          <a:p>
            <a:pPr algn="just">
              <a:lnSpc>
                <a:spcPct val="90000"/>
              </a:lnSpc>
            </a:pPr>
            <a:r>
              <a:rPr lang="ru-RU" sz="2800" dirty="0" smtClean="0"/>
              <a:t>Считается первым греческим философом, поскольку первым начал размышлять о природе (</a:t>
            </a:r>
            <a:r>
              <a:rPr lang="ru-RU" sz="2800" dirty="0" err="1" smtClean="0"/>
              <a:t>фюзисе</a:t>
            </a:r>
            <a:r>
              <a:rPr lang="ru-RU" sz="2800" dirty="0" smtClean="0"/>
              <a:t>) и прибегать к доказательству своих положений</a:t>
            </a:r>
          </a:p>
          <a:p>
            <a:pPr algn="just">
              <a:lnSpc>
                <a:spcPct val="90000"/>
              </a:lnSpc>
            </a:pPr>
            <a:r>
              <a:rPr lang="ru-RU" sz="2800" dirty="0" smtClean="0"/>
              <a:t>Первым поставил проблему </a:t>
            </a:r>
            <a:r>
              <a:rPr lang="ru-RU" sz="2800" dirty="0" err="1" smtClean="0"/>
              <a:t>архе</a:t>
            </a:r>
            <a:r>
              <a:rPr lang="ru-RU" sz="2800" dirty="0" smtClean="0"/>
              <a:t> (первоначала), из которого всё происходит; Фалес таким началом считал воду</a:t>
            </a:r>
          </a:p>
          <a:p>
            <a:pPr algn="just">
              <a:lnSpc>
                <a:spcPct val="90000"/>
              </a:lnSpc>
            </a:pPr>
            <a:r>
              <a:rPr lang="ru-RU" sz="2800" dirty="0" smtClean="0"/>
              <a:t>Утверждал, что всё имеет душу, приводящую тела в движение.</a:t>
            </a:r>
          </a:p>
          <a:p>
            <a:pPr algn="just">
              <a:lnSpc>
                <a:spcPct val="90000"/>
              </a:lnSpc>
            </a:pPr>
            <a:r>
              <a:rPr lang="ru-RU" sz="2800" dirty="0" smtClean="0"/>
              <a:t>Первым из греков предсказал солнечное затмение 585 г. до . н. э.</a:t>
            </a:r>
            <a:endParaRPr lang="ru-RU" sz="3200" dirty="0" smtClean="0"/>
          </a:p>
          <a:p>
            <a:endParaRPr lang="ru-RU" dirty="0"/>
          </a:p>
        </p:txBody>
      </p:sp>
      <p:graphicFrame>
        <p:nvGraphicFramePr>
          <p:cNvPr id="1026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4953000" y="1371600"/>
          <a:ext cx="3200399" cy="4950616"/>
        </p:xfrm>
        <a:graphic>
          <a:graphicData uri="http://schemas.openxmlformats.org/presentationml/2006/ole">
            <p:oleObj spid="_x0000_s1027" name="Точечный рисунок" r:id="rId3" imgW="609524" imgH="942857" progId="PBrush">
              <p:embed/>
            </p:oleObj>
          </a:graphicData>
        </a:graphic>
      </p:graphicFrame>
    </p:spTree>
  </p:cSld>
  <p:clrMapOvr>
    <a:masterClrMapping/>
  </p:clrMapOvr>
  <p:transition advClick="0" advTm="10000">
    <p:push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</a:t>
            </a:r>
            <a:r>
              <a:rPr lang="ru-RU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Философия Фалеса</a:t>
            </a:r>
            <a:endParaRPr lang="ru-RU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advClick="0" advTm="10000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4400" y="228600"/>
            <a:ext cx="4191000" cy="990600"/>
          </a:xfrm>
        </p:spPr>
        <p:txBody>
          <a:bodyPr>
            <a:normAutofit/>
          </a:bodyPr>
          <a:lstStyle/>
          <a:p>
            <a:r>
              <a:rPr lang="ru-RU" sz="26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Пифагор Самосский</a:t>
            </a:r>
            <a:br>
              <a:rPr lang="ru-RU" sz="26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r>
              <a:rPr lang="ru-RU" sz="26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(6 в. до н. э.)</a:t>
            </a:r>
            <a:endParaRPr lang="ru-RU" sz="26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81000" y="304800"/>
            <a:ext cx="4059936" cy="6096000"/>
          </a:xfrm>
        </p:spPr>
        <p:txBody>
          <a:bodyPr>
            <a:noAutofit/>
          </a:bodyPr>
          <a:lstStyle/>
          <a:p>
            <a:r>
              <a:rPr lang="ru-RU" sz="1600" dirty="0" smtClean="0"/>
              <a:t>Древнегреческий философ и математик, основоположник пифагореизма; по преданию, изобрёл слово «философия».</a:t>
            </a:r>
          </a:p>
          <a:p>
            <a:r>
              <a:rPr lang="ru-RU" sz="1600" dirty="0" smtClean="0"/>
              <a:t>Жил в южной Италии, там основывает свою школу и «Пифагорейский союз», активно участвующий в духовной и политической жизни городов «Великой Греции».</a:t>
            </a:r>
          </a:p>
          <a:p>
            <a:r>
              <a:rPr lang="ru-RU" sz="1600" dirty="0" smtClean="0"/>
              <a:t>Считал, что в основе мироздания лежат числа, определяющие структуру и качества вещей. Обожествляя числа, приписывал им магическую силу. Вещи же есть подражания числам.</a:t>
            </a:r>
          </a:p>
          <a:p>
            <a:r>
              <a:rPr lang="ru-RU" sz="1600" dirty="0" smtClean="0"/>
              <a:t>Учил о гармонии небесных сфер, музыку которой он якобы слышал.</a:t>
            </a:r>
          </a:p>
          <a:p>
            <a:r>
              <a:rPr lang="ru-RU" sz="1600" dirty="0" smtClean="0"/>
              <a:t>Полагал, что в мире происходит взаимодействие противоположных начал.</a:t>
            </a:r>
          </a:p>
          <a:p>
            <a:r>
              <a:rPr lang="ru-RU" sz="1600" dirty="0" smtClean="0"/>
              <a:t>Верил в бессмертие души и её посмертное переселение в другие тела</a:t>
            </a:r>
            <a:endParaRPr lang="ru-RU" sz="1600" dirty="0"/>
          </a:p>
        </p:txBody>
      </p:sp>
      <p:pic>
        <p:nvPicPr>
          <p:cNvPr id="5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898080" y="1828800"/>
            <a:ext cx="3422574" cy="3810000"/>
          </a:xfrm>
          <a:solidFill>
            <a:srgbClr val="00FF00"/>
          </a:solidFill>
        </p:spPr>
      </p:pic>
    </p:spTree>
  </p:cSld>
  <p:clrMapOvr>
    <a:masterClrMapping/>
  </p:clrMapOvr>
  <p:transition advClick="0" advTm="10000"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00600" y="152400"/>
            <a:ext cx="3886200" cy="1066800"/>
          </a:xfrm>
        </p:spPr>
        <p:txBody>
          <a:bodyPr>
            <a:normAutofit/>
          </a:bodyPr>
          <a:lstStyle/>
          <a:p>
            <a:r>
              <a:rPr lang="ru-RU" sz="2600" b="1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Демокрит</a:t>
            </a:r>
            <a:r>
              <a:rPr lang="ru-RU" sz="26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/>
            </a:r>
            <a:br>
              <a:rPr lang="ru-RU" sz="26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r>
              <a:rPr lang="ru-RU" sz="26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(460 - 370 гг. до н. э.)</a:t>
            </a:r>
            <a:endParaRPr lang="ru-RU" sz="26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28600" y="228600"/>
            <a:ext cx="4648200" cy="6934200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</a:pPr>
            <a:r>
              <a:rPr lang="ru-RU" sz="2900" dirty="0" smtClean="0"/>
              <a:t>Древнегреческий философ, один из основоположников античного атомизма (наряду с </a:t>
            </a:r>
            <a:r>
              <a:rPr lang="ru-RU" sz="2900" dirty="0" err="1" smtClean="0"/>
              <a:t>Левкиппом</a:t>
            </a:r>
            <a:r>
              <a:rPr lang="ru-RU" sz="2900" dirty="0" smtClean="0"/>
              <a:t>). Родился в </a:t>
            </a:r>
            <a:r>
              <a:rPr lang="ru-RU" sz="2900" dirty="0" err="1" smtClean="0"/>
              <a:t>Абдерах</a:t>
            </a:r>
            <a:r>
              <a:rPr lang="ru-RU" sz="2900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ru-RU" sz="2900" dirty="0" smtClean="0"/>
              <a:t>Ему принадлежали сочинения «Большой </a:t>
            </a:r>
            <a:r>
              <a:rPr lang="ru-RU" sz="2900" dirty="0" err="1" smtClean="0"/>
              <a:t>мирострой</a:t>
            </a:r>
            <a:r>
              <a:rPr lang="ru-RU" sz="2900" dirty="0" smtClean="0"/>
              <a:t>» и «Малый </a:t>
            </a:r>
            <a:r>
              <a:rPr lang="ru-RU" sz="2900" dirty="0" err="1" smtClean="0"/>
              <a:t>мирострой</a:t>
            </a:r>
            <a:r>
              <a:rPr lang="ru-RU" sz="2900" dirty="0" smtClean="0"/>
              <a:t>». Впервые вводит понятия «микрокосм» (вселенная) и «макрокосм» (человек), которые подобны друг другу.</a:t>
            </a:r>
          </a:p>
          <a:p>
            <a:pPr>
              <a:lnSpc>
                <a:spcPct val="120000"/>
              </a:lnSpc>
            </a:pPr>
            <a:r>
              <a:rPr lang="ru-RU" sz="2900" dirty="0" smtClean="0"/>
              <a:t>Учил, что все тела составлены из мельчайших неделимых без качественных частиц - атомов, различающихся формой, порядком и положением. Допускал наличие небытия в качестве пустоты.</a:t>
            </a:r>
          </a:p>
          <a:p>
            <a:pPr>
              <a:lnSpc>
                <a:spcPct val="120000"/>
              </a:lnSpc>
            </a:pPr>
            <a:r>
              <a:rPr lang="ru-RU" sz="2900" dirty="0" smtClean="0"/>
              <a:t>Впервые ввёл проблему первичных (форма, объём) и вторичных (цвет, вкус, запах) качеств вещей. Считал, что вещам присущи лишь первичные качества, а вторичные возникают в субъекте под влиянием тех или иных первичных качеств объекта.</a:t>
            </a:r>
          </a:p>
          <a:p>
            <a:pPr>
              <a:lnSpc>
                <a:spcPct val="120000"/>
              </a:lnSpc>
            </a:pPr>
            <a:r>
              <a:rPr lang="ru-RU" sz="2900" dirty="0" smtClean="0"/>
              <a:t>В гносеологии отдавал предпочтение рациональному познанию, называя чувственное познание «тёмным».</a:t>
            </a:r>
          </a:p>
          <a:p>
            <a:pPr>
              <a:lnSpc>
                <a:spcPct val="120000"/>
              </a:lnSpc>
            </a:pPr>
            <a:r>
              <a:rPr lang="ru-RU" sz="2900" dirty="0" smtClean="0"/>
              <a:t>Учил о всеобщей причинной обусловленности, ведущей к фатализму; цель познания - дать причинное объяснение явлений.</a:t>
            </a:r>
          </a:p>
          <a:p>
            <a:pPr>
              <a:lnSpc>
                <a:spcPct val="120000"/>
              </a:lnSpc>
            </a:pPr>
            <a:r>
              <a:rPr lang="ru-RU" sz="2900" dirty="0" smtClean="0"/>
              <a:t>Утверждал, что душа состоит из атомов; боги также не более чем видения, состоящие из лёгких атомов. </a:t>
            </a:r>
          </a:p>
          <a:p>
            <a:endParaRPr lang="ru-RU" dirty="0"/>
          </a:p>
        </p:txBody>
      </p:sp>
      <p:pic>
        <p:nvPicPr>
          <p:cNvPr id="5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105400" y="1371600"/>
            <a:ext cx="3276600" cy="4582657"/>
          </a:xfrm>
        </p:spPr>
      </p:pic>
    </p:spTree>
  </p:cSld>
  <p:clrMapOvr>
    <a:masterClrMapping/>
  </p:clrMapOvr>
  <p:transition advClick="0" advTm="10000">
    <p:spli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Содержимое 13"/>
          <p:cNvGraphicFramePr>
            <a:graphicFrameLocks noGrp="1"/>
          </p:cNvGraphicFramePr>
          <p:nvPr>
            <p:ph idx="1"/>
          </p:nvPr>
        </p:nvGraphicFramePr>
        <p:xfrm>
          <a:off x="457200" y="914400"/>
          <a:ext cx="82296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pPr algn="just"/>
            <a:r>
              <a:rPr lang="ru-RU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                           </a:t>
            </a:r>
            <a:r>
              <a:rPr lang="ru-RU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Софисты</a:t>
            </a:r>
            <a:endParaRPr lang="ru-RU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advClick="0" advTm="10000">
    <p:push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662</TotalTime>
  <Words>3131</Words>
  <Application>Microsoft Office PowerPoint</Application>
  <PresentationFormat>Экран (4:3)</PresentationFormat>
  <Paragraphs>162</Paragraphs>
  <Slides>25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7" baseType="lpstr">
      <vt:lpstr>Бумажная</vt:lpstr>
      <vt:lpstr>Точечный рисунок</vt:lpstr>
      <vt:lpstr>АНТИЧНАЯ ФИЛОСОФИЯ</vt:lpstr>
      <vt:lpstr>Хронологическая периодизация античной философии: </vt:lpstr>
      <vt:lpstr>     Гомер</vt:lpstr>
      <vt:lpstr>             Милетская школа</vt:lpstr>
      <vt:lpstr>Фалес Милетский  (7 - 6 вв. до н. э.)</vt:lpstr>
      <vt:lpstr>              Философия Фалеса</vt:lpstr>
      <vt:lpstr>Пифагор Самосский  (6 в. до н. э.)</vt:lpstr>
      <vt:lpstr>Демокрит (460 - 370 гг. до н. э.)</vt:lpstr>
      <vt:lpstr>                            Софисты</vt:lpstr>
      <vt:lpstr>Протагор  (480 - 410 гг. до н.э.)</vt:lpstr>
      <vt:lpstr>Сократ  (469-399 до н.э.)  </vt:lpstr>
      <vt:lpstr>ПЛАТОН  (427-347 до н.э.)</vt:lpstr>
      <vt:lpstr>        Учение Платона о бытии</vt:lpstr>
      <vt:lpstr>     Учение Платона о познании</vt:lpstr>
      <vt:lpstr>АРИСТОТЕЛЬ (384-322 до н. э.)</vt:lpstr>
      <vt:lpstr>    Учение Аристотеля о бытии</vt:lpstr>
      <vt:lpstr>      Учение Аристотеля о познании</vt:lpstr>
      <vt:lpstr>  Эллинско - римская философия </vt:lpstr>
      <vt:lpstr>Две тенденции намечаются в развитии философии эллинизма</vt:lpstr>
      <vt:lpstr>               Стоицизм</vt:lpstr>
      <vt:lpstr> Философия стоиков</vt:lpstr>
      <vt:lpstr>Марк Аврелий (121 - 180 гг.)</vt:lpstr>
      <vt:lpstr>Марк Туллий Цицерон  (106- 43 гг. до н.э.)</vt:lpstr>
      <vt:lpstr>Скептицизм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Античная философия</dc:title>
  <dc:creator>Айжан</dc:creator>
  <cp:lastModifiedBy>Owner</cp:lastModifiedBy>
  <cp:revision>76</cp:revision>
  <dcterms:created xsi:type="dcterms:W3CDTF">2011-11-01T10:57:14Z</dcterms:created>
  <dcterms:modified xsi:type="dcterms:W3CDTF">2014-07-16T10:40:47Z</dcterms:modified>
</cp:coreProperties>
</file>