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F24EB-4A10-401B-899B-F8E90F33D21F}" type="datetimeFigureOut">
              <a:rPr lang="ru-RU" smtClean="0"/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B9D7-DA41-4E04-99A1-994E14B6B2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F24EB-4A10-401B-899B-F8E90F33D21F}" type="datetimeFigureOut">
              <a:rPr lang="ru-RU" smtClean="0"/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B9D7-DA41-4E04-99A1-994E14B6B2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F24EB-4A10-401B-899B-F8E90F33D21F}" type="datetimeFigureOut">
              <a:rPr lang="ru-RU" smtClean="0"/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B9D7-DA41-4E04-99A1-994E14B6B2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F24EB-4A10-401B-899B-F8E90F33D21F}" type="datetimeFigureOut">
              <a:rPr lang="ru-RU" smtClean="0"/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B9D7-DA41-4E04-99A1-994E14B6B2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F24EB-4A10-401B-899B-F8E90F33D21F}" type="datetimeFigureOut">
              <a:rPr lang="ru-RU" smtClean="0"/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B9D7-DA41-4E04-99A1-994E14B6B2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F24EB-4A10-401B-899B-F8E90F33D21F}" type="datetimeFigureOut">
              <a:rPr lang="ru-RU" smtClean="0"/>
              <a:t>05.07.2013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B9D7-DA41-4E04-99A1-994E14B6B2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F24EB-4A10-401B-899B-F8E90F33D21F}" type="datetimeFigureOut">
              <a:rPr lang="ru-RU" smtClean="0"/>
              <a:t>05.07.2013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B9D7-DA41-4E04-99A1-994E14B6B2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F24EB-4A10-401B-899B-F8E90F33D21F}" type="datetimeFigureOut">
              <a:rPr lang="ru-RU" smtClean="0"/>
              <a:t>05.07.2013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B9D7-DA41-4E04-99A1-994E14B6B2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F24EB-4A10-401B-899B-F8E90F33D21F}" type="datetimeFigureOut">
              <a:rPr lang="ru-RU" smtClean="0"/>
              <a:t>05.07.2013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B9D7-DA41-4E04-99A1-994E14B6B2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F24EB-4A10-401B-899B-F8E90F33D21F}" type="datetimeFigureOut">
              <a:rPr lang="ru-RU" smtClean="0"/>
              <a:t>05.07.2013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B9D7-DA41-4E04-99A1-994E14B6B2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F24EB-4A10-401B-899B-F8E90F33D21F}" type="datetimeFigureOut">
              <a:rPr lang="ru-RU" smtClean="0"/>
              <a:t>05.07.2013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B9D7-DA41-4E04-99A1-994E14B6B2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F24EB-4A10-401B-899B-F8E90F33D21F}" type="datetimeFigureOut">
              <a:rPr lang="ru-RU" smtClean="0"/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7B9D7-DA41-4E04-99A1-994E14B6B28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506" name="Picture 2" descr="структ сх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087563"/>
            <a:ext cx="9144000" cy="4770437"/>
          </a:xfrm>
        </p:spPr>
      </p:pic>
      <p:sp>
        <p:nvSpPr>
          <p:cNvPr id="149507" name="Text Box 3"/>
          <p:cNvSpPr txBox="1">
            <a:spLocks noChangeArrowheads="1"/>
          </p:cNvSpPr>
          <p:nvPr/>
        </p:nvSpPr>
        <p:spPr bwMode="auto">
          <a:xfrm>
            <a:off x="827088" y="620713"/>
            <a:ext cx="75088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4000" dirty="0" smtClean="0">
                <a:latin typeface="+mj-lt"/>
                <a:ea typeface="+mj-ea"/>
                <a:cs typeface="+mj-cs"/>
              </a:rPr>
              <a:t>Внешние устройства компьютера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14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Внешние устройства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	Устройства </a:t>
            </a:r>
            <a:r>
              <a:rPr lang="ru-RU" b="1" dirty="0"/>
              <a:t>вывода данных</a:t>
            </a:r>
            <a:endParaRPr lang="ru-RU" dirty="0"/>
          </a:p>
          <a:p>
            <a:pPr>
              <a:buNone/>
            </a:pPr>
            <a:r>
              <a:rPr lang="ru-RU" b="1" dirty="0"/>
              <a:t> </a:t>
            </a:r>
            <a:endParaRPr lang="ru-RU" dirty="0"/>
          </a:p>
          <a:p>
            <a:pPr>
              <a:buNone/>
            </a:pPr>
            <a:r>
              <a:rPr lang="ru-RU" dirty="0"/>
              <a:t>Устройства вывода – средства вывода информации из компьютера.</a:t>
            </a:r>
          </a:p>
          <a:p>
            <a:pPr>
              <a:buNone/>
            </a:pPr>
            <a:r>
              <a:rPr lang="ru-RU" dirty="0" smtClean="0"/>
              <a:t>	1</a:t>
            </a:r>
            <a:r>
              <a:rPr lang="ru-RU" dirty="0"/>
              <a:t>). Устройства для вывода визуальной информации</a:t>
            </a:r>
          </a:p>
          <a:p>
            <a:pPr>
              <a:buNone/>
            </a:pPr>
            <a:r>
              <a:rPr lang="ru-RU" dirty="0" smtClean="0"/>
              <a:t>		– </a:t>
            </a:r>
            <a:r>
              <a:rPr lang="ru-RU" dirty="0"/>
              <a:t>монитор (дисплей)</a:t>
            </a:r>
          </a:p>
          <a:p>
            <a:pPr>
              <a:buNone/>
            </a:pPr>
            <a:r>
              <a:rPr lang="ru-RU" dirty="0" smtClean="0"/>
              <a:t>		– </a:t>
            </a:r>
            <a:r>
              <a:rPr lang="ru-RU" dirty="0"/>
              <a:t>проектор</a:t>
            </a:r>
          </a:p>
          <a:p>
            <a:pPr>
              <a:buNone/>
            </a:pPr>
            <a:r>
              <a:rPr lang="ru-RU" dirty="0" smtClean="0"/>
              <a:t>		– </a:t>
            </a:r>
            <a:r>
              <a:rPr lang="ru-RU" dirty="0"/>
              <a:t>принтер</a:t>
            </a:r>
          </a:p>
          <a:p>
            <a:pPr>
              <a:buNone/>
            </a:pPr>
            <a:r>
              <a:rPr lang="ru-RU" dirty="0" smtClean="0"/>
              <a:t>		– </a:t>
            </a:r>
            <a:r>
              <a:rPr lang="ru-RU" dirty="0"/>
              <a:t>графопостроитель</a:t>
            </a:r>
          </a:p>
          <a:p>
            <a:pPr>
              <a:buNone/>
            </a:pPr>
            <a:r>
              <a:rPr lang="ru-RU" dirty="0" smtClean="0"/>
              <a:t>	2</a:t>
            </a:r>
            <a:r>
              <a:rPr lang="ru-RU" dirty="0"/>
              <a:t>). Устройства для вывода звуковой информации</a:t>
            </a:r>
          </a:p>
          <a:p>
            <a:pPr>
              <a:buNone/>
            </a:pPr>
            <a:r>
              <a:rPr lang="ru-RU" dirty="0" smtClean="0"/>
              <a:t>		– </a:t>
            </a:r>
            <a:r>
              <a:rPr lang="ru-RU" dirty="0"/>
              <a:t>встроенный динамик</a:t>
            </a:r>
          </a:p>
          <a:p>
            <a:pPr>
              <a:buNone/>
            </a:pPr>
            <a:r>
              <a:rPr lang="ru-RU" dirty="0" smtClean="0"/>
              <a:t>		– </a:t>
            </a:r>
            <a:r>
              <a:rPr lang="ru-RU" dirty="0"/>
              <a:t>акустическая система (колонки)</a:t>
            </a:r>
          </a:p>
          <a:p>
            <a:pPr>
              <a:buNone/>
            </a:pPr>
            <a:r>
              <a:rPr lang="ru-RU" dirty="0" smtClean="0"/>
              <a:t>		– </a:t>
            </a:r>
            <a:r>
              <a:rPr lang="ru-RU" dirty="0"/>
              <a:t>наушники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Устройства для вывода визуальной информации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b="1" dirty="0" smtClean="0"/>
              <a:t>Мониторы</a:t>
            </a:r>
          </a:p>
          <a:p>
            <a:pPr algn="ctr">
              <a:buNone/>
            </a:pPr>
            <a:endParaRPr lang="ru-RU" b="1" dirty="0" smtClean="0"/>
          </a:p>
          <a:p>
            <a:pPr>
              <a:buNone/>
            </a:pPr>
            <a:r>
              <a:rPr lang="ru-RU" dirty="0" smtClean="0"/>
              <a:t>По </a:t>
            </a:r>
            <a:r>
              <a:rPr lang="ru-RU" dirty="0"/>
              <a:t>строению мониторы делят на следующие:</a:t>
            </a:r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ЭЛТ </a:t>
            </a:r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ЖК </a:t>
            </a:r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плазменный </a:t>
            </a:r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проекционный </a:t>
            </a:r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OLED-монитор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Основные параметры мониторов:</a:t>
            </a:r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вид экрана – квадратный или широкоформатный (прямоугольный);</a:t>
            </a:r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размер экрана – определяется длиной диагонали;</a:t>
            </a:r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разрешение – число пикселей по вертикали и горизонтали;</a:t>
            </a:r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глубина цвета – число отображаемых цветов (от монохромного до 32-битного);</a:t>
            </a:r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размер зерна или пикселя;</a:t>
            </a:r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частота обновления экрана;</a:t>
            </a:r>
          </a:p>
          <a:p>
            <a:pPr>
              <a:buNone/>
            </a:pPr>
            <a:r>
              <a:rPr lang="ru-RU" dirty="0" smtClean="0"/>
              <a:t>	– </a:t>
            </a:r>
            <a:r>
              <a:rPr lang="ru-RU" dirty="0"/>
              <a:t>скорость отклика (не для всех типов мониторов</a:t>
            </a:r>
            <a:r>
              <a:rPr lang="ru-RU" dirty="0" smtClean="0"/>
              <a:t>).</a:t>
            </a:r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Устройства для вывода визуальной информации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	Виды принтеров: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Барабанные </a:t>
            </a:r>
            <a:r>
              <a:rPr lang="ru-RU" dirty="0"/>
              <a:t>принтеры.</a:t>
            </a:r>
          </a:p>
          <a:p>
            <a:r>
              <a:rPr lang="ru-RU" dirty="0"/>
              <a:t>Позже появились наборные принтеры. </a:t>
            </a:r>
          </a:p>
          <a:p>
            <a:r>
              <a:rPr lang="ru-RU" dirty="0"/>
              <a:t>Ромашковые(лепестковые) принтеры.</a:t>
            </a:r>
          </a:p>
          <a:p>
            <a:r>
              <a:rPr lang="ru-RU" dirty="0"/>
              <a:t>Гусеничные принтеры.</a:t>
            </a:r>
          </a:p>
          <a:p>
            <a:r>
              <a:rPr lang="ru-RU" dirty="0"/>
              <a:t>Матричный принтер.</a:t>
            </a:r>
          </a:p>
          <a:p>
            <a:r>
              <a:rPr lang="ru-RU" dirty="0"/>
              <a:t>Лазерные принтеры.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/>
              <a:t>	</a:t>
            </a:r>
            <a:r>
              <a:rPr lang="ru-RU" dirty="0" smtClean="0"/>
              <a:t>К </a:t>
            </a:r>
            <a:r>
              <a:rPr lang="ru-RU" dirty="0"/>
              <a:t>основным параметрам лазерных принтеров относятся:</a:t>
            </a:r>
          </a:p>
          <a:p>
            <a:pPr lvl="3"/>
            <a:r>
              <a:rPr lang="ru-RU" dirty="0"/>
              <a:t>разрешающая способность, </a:t>
            </a:r>
            <a:r>
              <a:rPr lang="ru-RU" i="1" dirty="0" err="1"/>
              <a:t>dpi</a:t>
            </a:r>
            <a:r>
              <a:rPr lang="ru-RU" i="1" dirty="0"/>
              <a:t>(</a:t>
            </a:r>
            <a:r>
              <a:rPr lang="ru-RU" i="1" dirty="0" err="1"/>
              <a:t>dots</a:t>
            </a:r>
            <a:r>
              <a:rPr lang="ru-RU" i="1" dirty="0"/>
              <a:t> </a:t>
            </a:r>
            <a:r>
              <a:rPr lang="ru-RU" i="1" dirty="0" err="1"/>
              <a:t>per</a:t>
            </a:r>
            <a:r>
              <a:rPr lang="ru-RU" i="1" dirty="0"/>
              <a:t> </a:t>
            </a:r>
            <a:r>
              <a:rPr lang="ru-RU" i="1" dirty="0" err="1"/>
              <a:t>inch</a:t>
            </a:r>
            <a:r>
              <a:rPr lang="ru-RU" i="1" dirty="0"/>
              <a:t> – точек на дюйм); </a:t>
            </a:r>
            <a:endParaRPr lang="ru-RU" dirty="0"/>
          </a:p>
          <a:p>
            <a:pPr lvl="3"/>
            <a:r>
              <a:rPr lang="ru-RU" dirty="0"/>
              <a:t>производительность (страниц в минуту); </a:t>
            </a:r>
          </a:p>
          <a:p>
            <a:pPr lvl="3"/>
            <a:r>
              <a:rPr lang="ru-RU" dirty="0"/>
              <a:t>формат используемой бумаги; </a:t>
            </a:r>
          </a:p>
          <a:p>
            <a:pPr lvl="3"/>
            <a:r>
              <a:rPr lang="ru-RU" dirty="0"/>
              <a:t>объем собственной оперативной памяти. </a:t>
            </a:r>
          </a:p>
          <a:p>
            <a:r>
              <a:rPr lang="ru-RU" dirty="0"/>
              <a:t>Термические принтеры.</a:t>
            </a:r>
          </a:p>
          <a:p>
            <a:r>
              <a:rPr lang="ru-RU" dirty="0"/>
              <a:t>Сублимационные принтеры (</a:t>
            </a:r>
            <a:r>
              <a:rPr lang="ru-RU" dirty="0" err="1"/>
              <a:t>фотопринтеры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Прочие внешние устройства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  <a:p>
            <a:r>
              <a:rPr lang="ru-RU" i="1" dirty="0" err="1"/>
              <a:t>Исто́чник</a:t>
            </a:r>
            <a:r>
              <a:rPr lang="ru-RU" i="1" dirty="0"/>
              <a:t> </a:t>
            </a:r>
            <a:r>
              <a:rPr lang="ru-RU" i="1" dirty="0" err="1"/>
              <a:t>бесперебо́йного</a:t>
            </a:r>
            <a:r>
              <a:rPr lang="ru-RU" i="1" dirty="0"/>
              <a:t> </a:t>
            </a:r>
            <a:r>
              <a:rPr lang="ru-RU" i="1" dirty="0" err="1"/>
              <a:t>пита́ния</a:t>
            </a:r>
            <a:r>
              <a:rPr lang="ru-RU" dirty="0"/>
              <a:t> (ИБП) (англ. </a:t>
            </a:r>
            <a:r>
              <a:rPr lang="ru-RU" dirty="0" err="1"/>
              <a:t>UPS-Uninterruptible</a:t>
            </a:r>
            <a:r>
              <a:rPr lang="ru-RU" dirty="0"/>
              <a:t> </a:t>
            </a:r>
            <a:r>
              <a:rPr lang="ru-RU" dirty="0" err="1"/>
              <a:t>Power</a:t>
            </a:r>
            <a:r>
              <a:rPr lang="ru-RU" dirty="0"/>
              <a:t> </a:t>
            </a:r>
            <a:r>
              <a:rPr lang="ru-RU" dirty="0" err="1"/>
              <a:t>Supply</a:t>
            </a:r>
            <a:r>
              <a:rPr lang="ru-RU" dirty="0"/>
              <a:t>) </a:t>
            </a:r>
            <a:endParaRPr lang="ru-RU" dirty="0" smtClean="0"/>
          </a:p>
          <a:p>
            <a:pPr>
              <a:buNone/>
            </a:pPr>
            <a:endParaRPr lang="ru-RU" dirty="0"/>
          </a:p>
          <a:p>
            <a:r>
              <a:rPr lang="ru-RU" i="1" dirty="0" err="1"/>
              <a:t>ТВ-тю́нер</a:t>
            </a:r>
            <a:r>
              <a:rPr lang="ru-RU" dirty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40</Words>
  <Application>Microsoft Office PowerPoint</Application>
  <PresentationFormat>Экран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Внешние устройства</vt:lpstr>
      <vt:lpstr>Устройства для вывода визуальной информации</vt:lpstr>
      <vt:lpstr>Устройства для вывода визуальной информации</vt:lpstr>
      <vt:lpstr>Прочие внешние устройства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Внешние устройства</dc:title>
  <dc:creator>Елена</dc:creator>
  <cp:lastModifiedBy>Елена</cp:lastModifiedBy>
  <cp:revision>3</cp:revision>
  <dcterms:created xsi:type="dcterms:W3CDTF">2013-07-05T15:24:39Z</dcterms:created>
  <dcterms:modified xsi:type="dcterms:W3CDTF">2013-07-05T15:41:56Z</dcterms:modified>
</cp:coreProperties>
</file>