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6792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9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14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57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56921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61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2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1052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8351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426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13262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17177-49D1-4BE3-90C3-3D6A3D17661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657A15-D032-4F31-9C50-209DC598303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386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Лекция №</a:t>
            </a:r>
            <a:r>
              <a:rPr lang="en-US" dirty="0"/>
              <a:t>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832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Волновая функция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Symbol" pitchFamily="18" charset="2"/>
                      </a:rPr>
                      <m:t>y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latin typeface="Symbol" pitchFamily="18" charset="2"/>
                              </a:rPr>
                              <m:t>y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𝑑𝑉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latin typeface="Symbol" pitchFamily="18" charset="2"/>
                              </a:rPr>
                              <m:t>y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𝑉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𝑑𝑃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𝑉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𝑑𝑉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𝑉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latin typeface="Symbol" pitchFamily="18" charset="2"/>
                              </a:rPr>
                              <m:t>y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𝑑𝑉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latin typeface="Symbol" pitchFamily="18" charset="2"/>
                                  </a:rPr>
                                  <m:t>y</m:t>
                                </m:r>
                                <m:d>
                                  <m:d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,…,</m:t>
                                    </m:r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𝑑𝑉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 descr="File:Schrodingers cat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2492897"/>
            <a:ext cx="76200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026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Соотношение неопределенностей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2" name="Picture 6" descr="http://www.physbook.ru/images/8/81/Img_Kvant-1993-09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1" y="1556793"/>
            <a:ext cx="27717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Уравнение Шредингера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+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Ey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𝑖h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+…+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71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Туннельный эффект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𝑝𝑜𝑡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𝑖𝑘𝑥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𝑖𝑘𝑥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𝐼𝐼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c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c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y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𝐼𝐼𝐼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𝑖𝑘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𝑖𝑘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</m:d>
                      </m:e>
                    </m:ra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c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𝑈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File:EffetTunn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468" y="90872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http://www.chem.msu.su/rus/teaching/vorob'ev/Image19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3353079"/>
            <a:ext cx="47053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7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Bookman Old Style</vt:lpstr>
      <vt:lpstr>Calibri</vt:lpstr>
      <vt:lpstr>Cambria</vt:lpstr>
      <vt:lpstr>Cambria Math</vt:lpstr>
      <vt:lpstr>Gill Sans MT</vt:lpstr>
      <vt:lpstr>Symbol</vt:lpstr>
      <vt:lpstr>Wingdings</vt:lpstr>
      <vt:lpstr>Wingdings 3</vt:lpstr>
      <vt:lpstr>Начальная</vt:lpstr>
      <vt:lpstr>Лекция №7</vt:lpstr>
      <vt:lpstr>Волновая функция</vt:lpstr>
      <vt:lpstr>Соотношение неопределенностей</vt:lpstr>
      <vt:lpstr>Уравнение Шредингера</vt:lpstr>
      <vt:lpstr>Туннельный эффект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№7</dc:title>
  <dc:creator>Ilya</dc:creator>
  <cp:lastModifiedBy>Ilya</cp:lastModifiedBy>
  <cp:revision>1</cp:revision>
  <dcterms:created xsi:type="dcterms:W3CDTF">2023-06-26T15:15:29Z</dcterms:created>
  <dcterms:modified xsi:type="dcterms:W3CDTF">2023-06-26T15:17:08Z</dcterms:modified>
</cp:coreProperties>
</file>