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Прямоугольник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Прямоугольник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Прямоугольник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56792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29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114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575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056921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8615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52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10527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68351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426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913262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53869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Лекция №</a:t>
            </a:r>
            <a:r>
              <a:rPr lang="en-US" dirty="0"/>
              <a:t>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832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Волновая функция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Symbol" pitchFamily="18" charset="2"/>
                      </a:rPr>
                      <m:t>y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dirty="0">
                                <a:latin typeface="Symbol" pitchFamily="18" charset="2"/>
                              </a:rPr>
                              <m:t>y</m:t>
                            </m:r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/>
                                  </a:rPr>
                                  <m:t>,…,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𝑑𝑉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dirty="0">
                                <a:latin typeface="Symbol" pitchFamily="18" charset="2"/>
                              </a:rPr>
                              <m:t>y</m:t>
                            </m:r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/>
                                  </a:rPr>
                                  <m:t>,…,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y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𝑉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𝑑𝑃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𝑉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𝑑𝑉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𝑉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dirty="0">
                                <a:latin typeface="Symbol" pitchFamily="18" charset="2"/>
                              </a:rPr>
                              <m:t>y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y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𝑑𝑉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dirty="0">
                                    <a:latin typeface="Symbol" pitchFamily="18" charset="2"/>
                                  </a:rPr>
                                  <m:t>y</m:t>
                                </m:r>
                                <m:d>
                                  <m:d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,…,</m:t>
                                    </m:r>
                                    <m:sSub>
                                      <m:sSubPr>
                                        <m:ctrlPr>
                                          <a:rPr lang="en-US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𝑑𝑉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6" name="Picture 4" descr="File:Schrodingers cat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2492897"/>
            <a:ext cx="76200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0264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Соотношение неопределенностей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2" name="Picture 6" descr="http://www.physbook.ru/images/8/81/Img_Kvant-1993-09-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1" y="1556793"/>
            <a:ext cx="277177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24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Уравнение Шредингера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𝑖h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𝐻</m:t>
                        </m:r>
                      </m:e>
                    </m:acc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+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Ey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𝑖h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𝛻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+…+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271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Туннельный эффект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y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𝑝𝑜𝑡</m:t>
                            </m:r>
                          </m:sub>
                        </m:sSub>
                      </m:e>
                    </m:d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y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=0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y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𝑖𝑘𝑥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𝑖𝑘𝑥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y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𝐼𝐼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c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c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y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𝐼𝐼𝐼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𝑖𝑘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𝑖𝑘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8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𝐸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</m:d>
                      </m:e>
                    </m:rad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c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8</m:t>
                            </m:r>
                            <m:sSup>
                              <m:sSup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dirty="0" smtClean="0">
                                <a:latin typeface="Cambria Math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𝑈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𝐸</m:t>
                            </m:r>
                          </m:e>
                        </m:d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File:EffetTunn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4468" y="90872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http://www.chem.msu.su/rus/teaching/vorob'ev/Image196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3353079"/>
            <a:ext cx="4705350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07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Bookman Old Style</vt:lpstr>
      <vt:lpstr>Calibri</vt:lpstr>
      <vt:lpstr>Cambria</vt:lpstr>
      <vt:lpstr>Cambria Math</vt:lpstr>
      <vt:lpstr>Gill Sans MT</vt:lpstr>
      <vt:lpstr>Symbol</vt:lpstr>
      <vt:lpstr>Wingdings</vt:lpstr>
      <vt:lpstr>Wingdings 3</vt:lpstr>
      <vt:lpstr>Начальная</vt:lpstr>
      <vt:lpstr>Лекция №7</vt:lpstr>
      <vt:lpstr>Волновая функция</vt:lpstr>
      <vt:lpstr>Соотношение неопределенностей</vt:lpstr>
      <vt:lpstr>Уравнение Шредингера</vt:lpstr>
      <vt:lpstr>Туннельный эффект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№7</dc:title>
  <dc:creator>Ilya</dc:creator>
  <cp:lastModifiedBy>Ilya</cp:lastModifiedBy>
  <cp:revision>1</cp:revision>
  <dcterms:created xsi:type="dcterms:W3CDTF">2023-06-26T15:15:29Z</dcterms:created>
  <dcterms:modified xsi:type="dcterms:W3CDTF">2023-06-26T15:17:08Z</dcterms:modified>
</cp:coreProperties>
</file>