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5846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Раздел 1.  Введение в курс «Анализ данных в маркетинге».</a:t>
            </a:r>
          </a:p>
          <a:p>
            <a:r>
              <a:rPr lang="ru-RU" sz="2000" dirty="0"/>
              <a:t>Лекция 1. Место и задачи анализа данных в маркетинге. Систематизация и представление статистических данных. (2 часа)</a:t>
            </a:r>
          </a:p>
          <a:p>
            <a:endParaRPr lang="ru-RU" sz="2000" dirty="0"/>
          </a:p>
          <a:p>
            <a:r>
              <a:rPr lang="ru-RU" sz="2000" dirty="0"/>
              <a:t>Анализ данных это понятие означает совокупность действий, осуществляемые исследователем в процессе изучения неких данных с целью формирования определенного представления о характере описываемого явления. Предметом является техника формирования определенного представления. Основная цель анализа данных - выявление (подтверждение, корректировка) каких-то интересующих исследователя статистических закономерностей; или, другими словами, - определенного рода сжатие, усреднение содержащейся в данных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1970139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80728"/>
            <a:ext cx="5694561" cy="541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746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942" y="1484784"/>
            <a:ext cx="90364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Задачу поиска закономерности иногда отождествляют с задачей объяснения интересующего исследователя явления (напомним, что главный смысл объяснения состоит в подведении объясняемого явления под какой-либо закон, явление – это не обязательно наша содержательная закономерность). Достижение соответствующей цели является актуальной в любом социологическом исследовании. Ее почти всегда можно считать основной целью анализа.</a:t>
            </a:r>
          </a:p>
          <a:p>
            <a:r>
              <a:rPr lang="ru-RU" dirty="0"/>
              <a:t>Наряду с объяснением изучаемого явления, представляется целесообразным всегда иметь в виду по крайней мере еще две цели: описание исходных данных и осуществляемое на основе выявленной закономерности предсказание того или иного явления. Описание - цель, достичь которую часто бывает необходимо прежде, чем непосредственно приступать к поиску основной интересующей исследователя закономерности. Предсказание тоже зачастую считается основной целью научного исследования и с этим трудно спорить (афоризм </a:t>
            </a:r>
            <a:r>
              <a:rPr lang="ru-RU" dirty="0" err="1"/>
              <a:t>О.Конта</a:t>
            </a:r>
            <a:r>
              <a:rPr lang="ru-RU" dirty="0"/>
              <a:t> «Знать, чтобы предвидеть»).</a:t>
            </a:r>
          </a:p>
        </p:txBody>
      </p:sp>
    </p:spTree>
    <p:extLst>
      <p:ext uri="{BB962C8B-B14F-4D97-AF65-F5344CB8AC3E}">
        <p14:creationId xmlns:p14="http://schemas.microsoft.com/office/powerpoint/2010/main" val="2388525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3164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Прогноз тех или иных характеристик жизни общества по существу служит целью выявления любой закономерности.</a:t>
            </a:r>
          </a:p>
          <a:p>
            <a:r>
              <a:rPr lang="ru-RU" dirty="0"/>
              <a:t>Для понимания сути анализа данных важно отметить, что и при описании данных, и при прогнозе могут использоваться алгоритмы того же рода, что и при поиске основной закономерности. Границы между этими тремя целями часто бывают размыты. Кроме того, можно выделить и другие цели. Упомянем здесь лишь одну из них, лежащую в русле уже упомянутой нами гуманитарной парадигмы – понимание изучаемого явления.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924944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Основными задачами, которые решает анализ данных являются:</a:t>
            </a:r>
          </a:p>
          <a:p>
            <a:r>
              <a:rPr lang="ru-RU" dirty="0"/>
              <a:t>1.	Классификация объектов – поиск однотипных групп объектов, создание типологии.</a:t>
            </a:r>
          </a:p>
          <a:p>
            <a:r>
              <a:rPr lang="ru-RU" dirty="0"/>
              <a:t>2.	Сжатие информации:</a:t>
            </a:r>
          </a:p>
          <a:p>
            <a:r>
              <a:rPr lang="ru-RU" dirty="0"/>
              <a:t>o	Одномерный анализ – описательная статистика;</a:t>
            </a:r>
          </a:p>
          <a:p>
            <a:r>
              <a:rPr lang="ru-RU" dirty="0"/>
              <a:t>o	Многомерный анализ – связь между признаками;</a:t>
            </a:r>
          </a:p>
          <a:p>
            <a:r>
              <a:rPr lang="ru-RU" dirty="0"/>
              <a:t>o	Поиск латентных переменных.</a:t>
            </a:r>
          </a:p>
        </p:txBody>
      </p:sp>
    </p:spTree>
    <p:extLst>
      <p:ext uri="{BB962C8B-B14F-4D97-AF65-F5344CB8AC3E}">
        <p14:creationId xmlns:p14="http://schemas.microsoft.com/office/powerpoint/2010/main" val="408125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809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Основными задачами, которые решает анализ данных являются:</a:t>
            </a:r>
          </a:p>
          <a:p>
            <a:r>
              <a:rPr lang="ru-RU" sz="2800" dirty="0"/>
              <a:t>1.	Классификация объектов – поиск однотипных групп объектов, создание типологии.</a:t>
            </a:r>
          </a:p>
          <a:p>
            <a:r>
              <a:rPr lang="ru-RU" sz="2800" dirty="0"/>
              <a:t>2.	Сжатие информации:</a:t>
            </a:r>
          </a:p>
          <a:p>
            <a:r>
              <a:rPr lang="ru-RU" sz="2800" dirty="0"/>
              <a:t>o	Одномерный анализ – описательная статистика;</a:t>
            </a:r>
          </a:p>
          <a:p>
            <a:r>
              <a:rPr lang="ru-RU" sz="2800" dirty="0"/>
              <a:t>o	Многомерный анализ – связь между признаками;</a:t>
            </a:r>
          </a:p>
          <a:p>
            <a:r>
              <a:rPr lang="ru-RU" sz="2800" dirty="0"/>
              <a:t>o	Поиск латентных переменных.</a:t>
            </a:r>
          </a:p>
        </p:txBody>
      </p:sp>
    </p:spTree>
    <p:extLst>
      <p:ext uri="{BB962C8B-B14F-4D97-AF65-F5344CB8AC3E}">
        <p14:creationId xmlns:p14="http://schemas.microsoft.com/office/powerpoint/2010/main" val="91645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8928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Проблема уникального и среднего.</a:t>
            </a:r>
          </a:p>
          <a:p>
            <a:r>
              <a:rPr lang="ru-RU" dirty="0"/>
              <a:t>Нахождение разного рода статистических закономерностей является привычным делом каждого социолога, проводящего эмпирическое исследование. Но нам представляется некорректным, когда статистический подход связывается только с большими группами или обществом в целом.</a:t>
            </a:r>
          </a:p>
          <a:p>
            <a:r>
              <a:rPr lang="ru-RU" dirty="0"/>
              <a:t>Статистические модели могут использоваться и при попытке "понять" отдельного человека, и при изучении разного рода групп людей, в том числе общества в целом.</a:t>
            </a:r>
          </a:p>
          <a:p>
            <a:r>
              <a:rPr lang="ru-RU" dirty="0"/>
              <a:t>Адекватно отражающими суть статистического подхода при изучении отдельного человека являются то, что актуальность для социологии изучения статистических закономерностей аргументируется посредством рассмотрения детерминированной и стохастической (вероятностной) составляющей в психологии человека, анализа механизма выполнения эмоциональными формами психологической деятельности человека роли стохастических регуляторов поведения.</a:t>
            </a:r>
          </a:p>
          <a:p>
            <a:r>
              <a:rPr lang="ru-RU" dirty="0"/>
              <a:t>Анализ данных позволяет находить статистические закономерности. Этим определяется его важность для социолога, но социолога не могут не интересовать и многие такие явления, которые не носят статистического характера по несколько иным причинам.</a:t>
            </a:r>
          </a:p>
        </p:txBody>
      </p:sp>
    </p:spTree>
    <p:extLst>
      <p:ext uri="{BB962C8B-B14F-4D97-AF65-F5344CB8AC3E}">
        <p14:creationId xmlns:p14="http://schemas.microsoft.com/office/powerpoint/2010/main" val="1465856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34516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Математическая статистика как основа анализа социологических данных: признак, частота встречаемости его значения, частотное распределение, статистическая закономерность в социологии.</a:t>
            </a:r>
          </a:p>
          <a:p>
            <a:r>
              <a:rPr lang="ru-RU" sz="2400" dirty="0"/>
              <a:t>Основными объектами изучения для математической статистики являются случайные величины. Случайными величинами в социологии служат признаки.</a:t>
            </a:r>
          </a:p>
          <a:p>
            <a:r>
              <a:rPr lang="ru-RU" sz="2400" dirty="0"/>
              <a:t>Для каждой совокупности значений случайной величины должна быть определена вероятность того, что, обследуя респондентов, социолог встретит значение из этой совокупности.</a:t>
            </a:r>
          </a:p>
        </p:txBody>
      </p:sp>
    </p:spTree>
    <p:extLst>
      <p:ext uri="{BB962C8B-B14F-4D97-AF65-F5344CB8AC3E}">
        <p14:creationId xmlns:p14="http://schemas.microsoft.com/office/powerpoint/2010/main" val="4108071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 использовании математической статистики могут возникать следующие сложности:</a:t>
            </a:r>
          </a:p>
          <a:p>
            <a:r>
              <a:rPr lang="ru-RU" sz="2400" dirty="0"/>
              <a:t>1.	Формирование выборки (иначе нельзя будет экстраполировать на генеральную совокупность);</a:t>
            </a:r>
          </a:p>
          <a:p>
            <a:r>
              <a:rPr lang="ru-RU" sz="2400" dirty="0"/>
              <a:t>2.	Не все методы математической статистики можно использовать;</a:t>
            </a:r>
          </a:p>
          <a:p>
            <a:r>
              <a:rPr lang="ru-RU" sz="2400" dirty="0"/>
              <a:t>3.	Отсутствие строгих алгоритмов решения многих практических задач.</a:t>
            </a:r>
          </a:p>
          <a:p>
            <a:r>
              <a:rPr lang="ru-RU" sz="2400" dirty="0"/>
              <a:t>Дескриптивная и индуктивная задачи анализа данных в социологии:</a:t>
            </a:r>
          </a:p>
          <a:p>
            <a:r>
              <a:rPr lang="ru-RU" sz="2400" dirty="0"/>
              <a:t>1.	Дескриптивная (описательная) – поиск статистических закономерностей для выборки, описание и поиск взаимосвязей;</a:t>
            </a:r>
          </a:p>
          <a:p>
            <a:r>
              <a:rPr lang="ru-RU" sz="2400" dirty="0"/>
              <a:t>2.	Индуктивная – обобщение полученных результатов не генеральной совокупности: статистическая оценка параметров; проверка статистических гипотез.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98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038" y="764704"/>
            <a:ext cx="7482362" cy="5135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9237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3188"/>
            <a:ext cx="5993085" cy="574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83731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558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Gimiki</dc:creator>
  <cp:lastModifiedBy>Пользователь Windows</cp:lastModifiedBy>
  <cp:revision>1</cp:revision>
  <dcterms:created xsi:type="dcterms:W3CDTF">2023-11-30T07:39:13Z</dcterms:created>
  <dcterms:modified xsi:type="dcterms:W3CDTF">2023-11-30T08:32:00Z</dcterms:modified>
</cp:coreProperties>
</file>