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64" r:id="rId3"/>
    <p:sldId id="265" r:id="rId4"/>
    <p:sldId id="266" r:id="rId5"/>
    <p:sldId id="267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B87DE87-61D7-4313-B935-3F83ABB10298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512502D-49AE-4B6B-A5E5-40F7506EB6C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2520280"/>
          </a:xfrm>
        </p:spPr>
        <p:txBody>
          <a:bodyPr>
            <a:normAutofit fontScale="90000"/>
          </a:bodyPr>
          <a:lstStyle/>
          <a:p>
            <a:pPr marL="182880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ФГБОУ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ВО «КГЭУ»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Кафедра иностранного языка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Презентация по дисциплине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«Иностранный (немецкий) язык»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3100" dirty="0">
                <a:latin typeface="Times New Roman" pitchFamily="18" charset="0"/>
                <a:cs typeface="Times New Roman" pitchFamily="18" charset="0"/>
              </a:rPr>
              <a:t>Lösung des globalen Müllentsorgungsproblems</a:t>
            </a:r>
            <a:r>
              <a:rPr lang="de-DE" dirty="0"/>
              <a:t/>
            </a:r>
            <a:br>
              <a:rPr lang="de-DE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191" y="116632"/>
            <a:ext cx="1224136" cy="12241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5604" y="4509120"/>
            <a:ext cx="33834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Выполнил: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Студент группы ЭЭ-13-19</a:t>
            </a:r>
          </a:p>
          <a:p>
            <a:pPr algn="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Карымов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Д.М.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Проверил: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Доцент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афедры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Максмова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888191" y="6340678"/>
            <a:ext cx="13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Казань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1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293096"/>
            <a:ext cx="8291264" cy="1833067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latin typeface="Times New Roman" pitchFamily="18" charset="0"/>
                <a:cs typeface="Times New Roman" pitchFamily="18" charset="0"/>
              </a:rPr>
              <a:t>Jedes Jahr werden weltweit 359 Millionen Tonnen Kunststoff produziert, von denen 150 bis 200 Millionen auf Mülldeponien entsorgt werden.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User\Desktop\53230665_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3564"/>
            <a:ext cx="6667500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3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293096"/>
            <a:ext cx="8363272" cy="1833067"/>
          </a:xfrm>
        </p:spPr>
        <p:txBody>
          <a:bodyPr>
            <a:normAutofit fontScale="92500"/>
          </a:bodyPr>
          <a:lstStyle/>
          <a:p>
            <a:r>
              <a:rPr lang="de-DE" dirty="0">
                <a:latin typeface="Times New Roman" pitchFamily="18" charset="0"/>
                <a:cs typeface="Times New Roman" pitchFamily="18" charset="0"/>
              </a:rPr>
              <a:t>Japanische Wissenschaftler am Kyoto Institute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Technology fanden 2016 heraus, dass bestimmte Mikroorganismen Kunststoff zersetzen können. Sie führten eine Abwasserstudie an einer der Recyclingstationen für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Polyethylenterephthalatflaschen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durch und fanden darin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Ideonela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dirty="0" err="1">
                <a:latin typeface="Times New Roman" pitchFamily="18" charset="0"/>
                <a:cs typeface="Times New Roman" pitchFamily="18" charset="0"/>
              </a:rPr>
              <a:t>sakaisensis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 201-F6.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227" y="476672"/>
            <a:ext cx="6379764" cy="3588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25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User\Desktop\51019027_4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20363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79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User\Desktop\53230695_40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210070" cy="461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28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4800" cy="1143000"/>
          </a:xfrm>
        </p:spPr>
        <p:txBody>
          <a:bodyPr/>
          <a:lstStyle/>
          <a:p>
            <a:r>
              <a:rPr lang="en-US" cap="none" dirty="0" err="1" smtClean="0"/>
              <a:t>Quelle</a:t>
            </a:r>
            <a:r>
              <a:rPr lang="en-US" cap="none" dirty="0"/>
              <a:t>:</a:t>
            </a:r>
            <a:endParaRPr lang="ru-RU" cap="none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https://www.dw.com/ru/</a:t>
            </a:r>
            <a:r>
              <a:rPr lang="ru-RU" sz="1800" dirty="0"/>
              <a:t>микроорганизмы-решат-проблему-переработки-миллионов-тонн-пластика/</a:t>
            </a:r>
            <a:r>
              <a:rPr lang="en-US" sz="1800" dirty="0"/>
              <a:t>a-53353067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34909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519</TotalTime>
  <Words>81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    ФГБОУ ВО «КГЭУ» Кафедра иностранного языка Презентация по дисциплине  «Иностранный (немецкий) язык» Lösung des globalen Müllentsorgungsproblems </vt:lpstr>
      <vt:lpstr>Презентация PowerPoint</vt:lpstr>
      <vt:lpstr>Презентация PowerPoint</vt:lpstr>
      <vt:lpstr>Презентация PowerPoint</vt:lpstr>
      <vt:lpstr>Презентация PowerPoint</vt:lpstr>
      <vt:lpstr>Quelle: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ВО «КГЭУ» Кафедра иностранного языка Презентация по дисциплине  «Иностранный (немецкий)»</dc:title>
  <dc:creator>Пользователь</dc:creator>
  <cp:lastModifiedBy>Пользователь</cp:lastModifiedBy>
  <cp:revision>16</cp:revision>
  <dcterms:created xsi:type="dcterms:W3CDTF">2020-03-09T20:56:21Z</dcterms:created>
  <dcterms:modified xsi:type="dcterms:W3CDTF">2020-05-07T15:17:24Z</dcterms:modified>
</cp:coreProperties>
</file>