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6C117F-5CCF-4837-BE5F-2B92066CAFAF}"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4EB90BD-B6CE-46B7-997F-7313B992CCDC}"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DB9D11F-B188-461D-B23F-39381795C052}"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E6D8D9-55A2-4063-B0F3-121F44549695}"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D4B24536-994D-4021-A283-9F449C0DB509}" type="datetimeFigureOut">
              <a:rPr lang="en-US" dirty="0"/>
              <a:t>4/10/2020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3CBBBB78-C96F-47B7-AB17-D852CA960AC9}" type="datetimeFigureOut">
              <a:rPr lang="en-US" dirty="0"/>
              <a:t>4/10/2020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4/10/2020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578ACC-22D6-47C1-A373-4FD133E34F3C}" type="datetimeFigureOut">
              <a:rPr lang="en-US" dirty="0"/>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31444B-B92B-4E27-8C94-BB93EAF5CB18}"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63EFA5E-FA76-400D-B3DC-F0BA90E6D107}" type="datetimeFigureOut">
              <a:rPr lang="en-US" dirty="0"/>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4/10/2020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hyperlink" Target="https://www.sdamna5.ru/maria_kyuri" TargetMode="External"/><Relationship Id="rId2" Type="http://schemas.openxmlformats.org/officeDocument/2006/relationships/hyperlink" Target="https://www.google.com/search?q=%D0%BC%D0%B0%D1%80%D0%B8%D1%8F+%D0%BA%D1%8E%D1%80%D0%B8+%D1%84%D0%BE%D1%82%D0%BE&amp;sxsrf=ALeKk035ns3YkIwyzHLtgKBBfTK2JqwoRQ:1586468049694&amp;source=lnms&amp;tbm=isch&amp;sa=X&amp;ved=2ahUKEwjupbKEptzoAhXws4sKHaOAAYkQ_AUoAXoECBgQAw&amp;biw=1536&amp;bih=763" TargetMode="External"/><Relationship Id="rId1" Type="http://schemas.openxmlformats.org/officeDocument/2006/relationships/slideLayout" Target="../slideLayouts/slideLayout2.xml"/><Relationship Id="rId5" Type="http://schemas.openxmlformats.org/officeDocument/2006/relationships/hyperlink" Target="https://www.google.com/search?q=%D1%81%D1%83%D0%BF%D1%80%D1%83%D0%B3%D0%B8+%D0%BA%D1%8E%D1%80%D0%B8+%D1%84%D0%BE%D1%82%D0%BE&amp;sxsrf=ALeKk00vGyXOpyjmAn2J-6X1Fu2dqXWlpg:1586468785506&amp;source=lnms&amp;tbm=isch&amp;sa=X&amp;ved=2ahUKEwiBx6DjqNzoAhVxs4sKHQ5uDQ0Q_AUoAXoECBIQAw&amp;biw=1536&amp;bih=763&amp;dpr=1.25#imgrc=AKL2DqiBq2T0SM" TargetMode="External"/><Relationship Id="rId4" Type="http://schemas.openxmlformats.org/officeDocument/2006/relationships/hyperlink" Target="https://www.google.com/search?q=%D0%B2%D0%BE+%D0%A4%D1%80%D0%B0%D0%BD%D1%86%D0%B8%D0%B8++%D0%A0%D0%B0%D0%B4%D0%B8%D0%B5%D0%B2%D1%8B%D0%B9+%D0%B8%D0%BD%D1%81%D1%82%D0%B8%D1%82%D1%83%D1%82+%D1%84%D0%BE%D1%82%D0%BE&amp;tbm=isch&amp;ved=2ahUKEwj0xIP4qtzoAhWTzCoKHQVyCdsQ2-cCegQIABAA&amp;oq=%D0%B2%D0%BE+%D0%A4%D1%80%D0%B0%D0%BD%D1%86%D0%B8%D0%B8++%D0%A0%D0%B0%D0%B4%D0%B8%D0%B5%D0%B2%D1%8B%D0%B9+%D0%B8%D0%BD%D1%81%D1%82%D0%B8%D1%82%D1%83%D1%82+%D1%84%D0%BE%D1%82%D0%BE&amp;gs_lcp=CgNpbWcQA1CU_wFYoI0CYNyOAmgAcAB4AIABoQKIAYQJkgEFMC4yLjOYAQCgAQGqAQtnd3Mtd2l6LWltZw&amp;sclient=img&amp;ei=9ZmPXrT2OJOZqwGF5KXYDQ&amp;bih=714&amp;biw=1536#imgrc=6h59FZBIr8qpi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1370" y="2673323"/>
            <a:ext cx="8144134" cy="1373070"/>
          </a:xfrm>
        </p:spPr>
        <p:txBody>
          <a:bodyPr/>
          <a:lstStyle/>
          <a:p>
            <a:pPr algn="ctr"/>
            <a:r>
              <a:rPr lang="ru-RU" sz="4400" dirty="0">
                <a:latin typeface="Times New Roman" panose="02020603050405020304" pitchFamily="18" charset="0"/>
                <a:cs typeface="Times New Roman" panose="02020603050405020304" pitchFamily="18" charset="0"/>
              </a:rPr>
              <a:t>Презентация по дисциплине: «Немецкий язык</a:t>
            </a:r>
            <a:r>
              <a:rPr lang="ru-RU" sz="4400" dirty="0" smtClean="0">
                <a:latin typeface="Times New Roman" panose="02020603050405020304" pitchFamily="18" charset="0"/>
                <a:cs typeface="Times New Roman" panose="02020603050405020304" pitchFamily="18" charset="0"/>
              </a:rPr>
              <a:t>»:</a:t>
            </a:r>
            <a:br>
              <a:rPr lang="ru-RU" sz="4400" dirty="0" smtClean="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Maria Curie-</a:t>
            </a:r>
            <a:r>
              <a:rPr lang="en-US" sz="4400" dirty="0" err="1">
                <a:latin typeface="Times New Roman" panose="02020603050405020304" pitchFamily="18" charset="0"/>
                <a:cs typeface="Times New Roman" panose="02020603050405020304" pitchFamily="18" charset="0"/>
              </a:rPr>
              <a:t>Sklodowska</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endParaRPr lang="ru-RU" dirty="0"/>
          </a:p>
        </p:txBody>
      </p:sp>
      <p:sp>
        <p:nvSpPr>
          <p:cNvPr id="3" name="Подзаголовок 2"/>
          <p:cNvSpPr>
            <a:spLocks noGrp="1"/>
          </p:cNvSpPr>
          <p:nvPr>
            <p:ph type="subTitle" idx="1"/>
          </p:nvPr>
        </p:nvSpPr>
        <p:spPr>
          <a:xfrm>
            <a:off x="8919713" y="4336516"/>
            <a:ext cx="2829097" cy="3410005"/>
          </a:xfrm>
        </p:spPr>
        <p:txBody>
          <a:bodyPr/>
          <a:lstStyle/>
          <a:p>
            <a:r>
              <a:rPr lang="ru-RU" dirty="0">
                <a:solidFill>
                  <a:schemeClr val="tx1">
                    <a:lumMod val="95000"/>
                    <a:lumOff val="5000"/>
                  </a:schemeClr>
                </a:solidFill>
                <a:latin typeface="Times New Roman" panose="02020603050405020304" pitchFamily="18" charset="0"/>
                <a:cs typeface="Times New Roman" panose="02020603050405020304" pitchFamily="18" charset="0"/>
              </a:rPr>
              <a:t>Выполнил студент: </a:t>
            </a:r>
            <a:r>
              <a:rPr lang="ru-RU" dirty="0" smtClean="0">
                <a:solidFill>
                  <a:schemeClr val="tx1">
                    <a:lumMod val="95000"/>
                    <a:lumOff val="5000"/>
                  </a:schemeClr>
                </a:solidFill>
                <a:latin typeface="Times New Roman" panose="02020603050405020304" pitchFamily="18" charset="0"/>
                <a:cs typeface="Times New Roman" panose="02020603050405020304" pitchFamily="18" charset="0"/>
              </a:rPr>
              <a:t>Комлева Марина </a:t>
            </a:r>
            <a:endParaRPr lang="ru-RU"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ru-RU" dirty="0">
                <a:solidFill>
                  <a:schemeClr val="tx1">
                    <a:lumMod val="95000"/>
                    <a:lumOff val="5000"/>
                  </a:schemeClr>
                </a:solidFill>
                <a:latin typeface="Times New Roman" panose="02020603050405020304" pitchFamily="18" charset="0"/>
                <a:cs typeface="Times New Roman" panose="02020603050405020304" pitchFamily="18" charset="0"/>
              </a:rPr>
              <a:t>гр. </a:t>
            </a:r>
            <a:r>
              <a:rPr lang="ru-RU" dirty="0" smtClean="0">
                <a:solidFill>
                  <a:schemeClr val="tx1">
                    <a:lumMod val="95000"/>
                    <a:lumOff val="5000"/>
                  </a:schemeClr>
                </a:solidFill>
                <a:latin typeface="Times New Roman" panose="02020603050405020304" pitchFamily="18" charset="0"/>
                <a:cs typeface="Times New Roman" panose="02020603050405020304" pitchFamily="18" charset="0"/>
              </a:rPr>
              <a:t>ЭЭ-8-19</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ru-RU" dirty="0">
                <a:solidFill>
                  <a:schemeClr val="tx1">
                    <a:lumMod val="95000"/>
                    <a:lumOff val="5000"/>
                  </a:schemeClr>
                </a:solidFill>
                <a:latin typeface="Times New Roman" panose="02020603050405020304" pitchFamily="18" charset="0"/>
                <a:cs typeface="Times New Roman" panose="02020603050405020304" pitchFamily="18" charset="0"/>
              </a:rPr>
              <a:t>Проверила: доцент Максимова А. Б.</a:t>
            </a:r>
            <a:endParaRPr lang="ru-RU"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234236" y="276045"/>
            <a:ext cx="3465436" cy="923330"/>
          </a:xfrm>
          <a:prstGeom prst="rect">
            <a:avLst/>
          </a:prstGeom>
          <a:noFill/>
        </p:spPr>
        <p:txBody>
          <a:bodyPr wrap="none" rtlCol="0">
            <a:spAutoFit/>
          </a:bodyPr>
          <a:lstStyle/>
          <a:p>
            <a:pPr algn="ctr"/>
            <a:r>
              <a:rPr lang="ru-RU" dirty="0">
                <a:latin typeface="Times New Roman" panose="02020603050405020304" pitchFamily="18" charset="0"/>
                <a:cs typeface="Times New Roman" panose="02020603050405020304" pitchFamily="18" charset="0"/>
              </a:rPr>
              <a:t>ФГБОУ ВО КГЭУ</a:t>
            </a:r>
          </a:p>
          <a:p>
            <a:pPr algn="ctr"/>
            <a:r>
              <a:rPr lang="ru-RU" dirty="0">
                <a:latin typeface="Times New Roman" panose="02020603050405020304" pitchFamily="18" charset="0"/>
                <a:cs typeface="Times New Roman" panose="02020603050405020304" pitchFamily="18" charset="0"/>
              </a:rPr>
              <a:t>кафедра: «Иностранный язык».</a:t>
            </a:r>
          </a:p>
          <a:p>
            <a:endParaRPr lang="ru-RU" dirty="0"/>
          </a:p>
        </p:txBody>
      </p:sp>
      <p:sp>
        <p:nvSpPr>
          <p:cNvPr id="5" name="TextBox 4"/>
          <p:cNvSpPr txBox="1"/>
          <p:nvPr/>
        </p:nvSpPr>
        <p:spPr>
          <a:xfrm>
            <a:off x="5417388" y="6193766"/>
            <a:ext cx="1794295" cy="369332"/>
          </a:xfrm>
          <a:prstGeom prst="rect">
            <a:avLst/>
          </a:prstGeom>
          <a:noFill/>
        </p:spPr>
        <p:txBody>
          <a:bodyPr wrap="square" rtlCol="0">
            <a:spAutoFit/>
          </a:bodyPr>
          <a:lstStyle/>
          <a:p>
            <a:pPr algn="ctr"/>
            <a:r>
              <a:rPr lang="ru-RU" dirty="0" smtClean="0"/>
              <a:t>Казань 2020</a:t>
            </a:r>
            <a:endParaRPr lang="ru-RU" dirty="0"/>
          </a:p>
        </p:txBody>
      </p:sp>
      <p:pic>
        <p:nvPicPr>
          <p:cNvPr id="6" name="Рисунок 5"/>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54029" y="2967175"/>
            <a:ext cx="3636484" cy="36364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618208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43890" y="2122098"/>
            <a:ext cx="4840585" cy="4477110"/>
          </a:xfrm>
        </p:spPr>
        <p:txBody>
          <a:bodyPr>
            <a:normAutofit fontScale="85000" lnSpcReduction="10000"/>
          </a:bodyPr>
          <a:lstStyle/>
          <a:p>
            <a:r>
              <a:rPr lang="de-DE" dirty="0"/>
              <a:t>Maria </a:t>
            </a:r>
            <a:r>
              <a:rPr lang="de-DE" dirty="0" err="1"/>
              <a:t>Skłodowska</a:t>
            </a:r>
            <a:r>
              <a:rPr lang="de-DE" dirty="0"/>
              <a:t>-Curie ist eine polnisch-französische Physikerin und Chemikerin, eine der Schöpferinnen der Radioaktivitätslehre. Maria </a:t>
            </a:r>
            <a:r>
              <a:rPr lang="de-DE" dirty="0" err="1"/>
              <a:t>Skłodowska</a:t>
            </a:r>
            <a:r>
              <a:rPr lang="de-DE" dirty="0"/>
              <a:t>-Curie gilt als die einzige Physikerin, die zweimal für den Nobelpreis nominiert wurde. Sie wurde am 7. November 1867 in Warschau in der Familie eines Lehrers geboren. Die Kindheit des Mädchens wurde durch den Tod ihrer Mutter und einer ihrer Schwestern überschattet. In den Schuljahren zeichnete sich Maria durch fleißiges Verhalten, harte Arbeit und ein verstärktes Interesse an Naturwissenschaften aus.</a:t>
            </a:r>
            <a:endParaRPr lang="ru-RU"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866716" y="677263"/>
            <a:ext cx="3502235" cy="465168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7083351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396" y="2070340"/>
            <a:ext cx="6349042" cy="4425350"/>
          </a:xfrm>
        </p:spPr>
        <p:txBody>
          <a:bodyPr>
            <a:normAutofit/>
          </a:bodyPr>
          <a:lstStyle/>
          <a:p>
            <a:r>
              <a:rPr lang="de-DE" dirty="0"/>
              <a:t>1890 zog sie zu ihrer älteren Schwester nach Paris, wo sie in die </a:t>
            </a:r>
            <a:r>
              <a:rPr lang="de-DE" dirty="0" err="1"/>
              <a:t>Sorbonne</a:t>
            </a:r>
            <a:r>
              <a:rPr lang="de-DE" dirty="0"/>
              <a:t> eintrat und Chemie mit Physik studierte. Sie galt als die beste Absolventin der Fakultät. Anschließend wurde sie die erste Lehrerin in der Geschichte der </a:t>
            </a:r>
            <a:r>
              <a:rPr lang="de-DE" dirty="0" err="1"/>
              <a:t>Sorbonne</a:t>
            </a:r>
            <a:r>
              <a:rPr lang="de-DE" dirty="0"/>
              <a:t>. In ihren Studienjahren lernte Maria ihren zukünftigen Ehemann Pierre Curie kennen. Anschließend leitete er das physikalisch-chemische Labor an der öffentlichen Schule. 1895 heirateten die Jungen und bald hatten sie eine Tochter, Irene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602" y="565479"/>
            <a:ext cx="4664245" cy="47397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6982" y="2837909"/>
            <a:ext cx="4057199" cy="32782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0446903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719977" y="2302367"/>
            <a:ext cx="4160801" cy="3599316"/>
          </a:xfrm>
        </p:spPr>
        <p:txBody>
          <a:bodyPr>
            <a:normAutofit fontScale="92500"/>
          </a:bodyPr>
          <a:lstStyle/>
          <a:p>
            <a:r>
              <a:rPr lang="de-DE" dirty="0"/>
              <a:t>Maria begann mit dem Studium der Radioaktivität, die die Grundlage für ihre Doktorarbeit bildete. Nach langwierigen Forschungen und Arbeiten entdeckten die Curie-Ehepartner Ende des 19. und Anfang des 20. Jahrhunderts die chemischen Elemente von Polonium und Radium</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92" y="794002"/>
            <a:ext cx="3955609" cy="30167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182" y="2830213"/>
            <a:ext cx="4976739" cy="33117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274" y="2214073"/>
            <a:ext cx="1160703" cy="1160703"/>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516" y="5321331"/>
            <a:ext cx="1160703" cy="1160703"/>
          </a:xfrm>
          <a:prstGeom prst="rect">
            <a:avLst/>
          </a:prstGeom>
        </p:spPr>
      </p:pic>
    </p:spTree>
    <p:extLst>
      <p:ext uri="{BB962C8B-B14F-4D97-AF65-F5344CB8AC3E}">
        <p14:creationId xmlns:p14="http://schemas.microsoft.com/office/powerpoint/2010/main" val="38089076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28230" y="2085822"/>
            <a:ext cx="7066199" cy="4590138"/>
          </a:xfrm>
        </p:spPr>
        <p:txBody>
          <a:bodyPr>
            <a:normAutofit/>
          </a:bodyPr>
          <a:lstStyle/>
          <a:p>
            <a:r>
              <a:rPr lang="de-DE" dirty="0"/>
              <a:t>1903 erhielten er und Henri Becquerel den Nobelpreis für Physik. 1906 wurde Pierre Curie auf tragische Weise getötet und fiel unter die Räder eines Güterwagens. Maria setzte ihr gemeinsames Geschäft fort und stürzte sich kopfüber in die Arbeit. 1910 wurde ihre Kandidatur zur Wahl in die französische Akademie der Wissenschaften vorgeschlagen, in die Frauen nie gewählt worden waren. Dies verursachte eine Resonanz in der Gesellschaft und ihre Kandidatur wurde abgelehnt. 1911 erhielt Maria den zweiten Nobelpreis, diesmal für ihre Verdienste auf dem Gebiet der Chemie.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532" y="418436"/>
            <a:ext cx="2970272" cy="41018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9320" y="3866842"/>
            <a:ext cx="4618381" cy="237558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93677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641011" y="2103960"/>
            <a:ext cx="6981639" cy="3599316"/>
          </a:xfrm>
        </p:spPr>
        <p:txBody>
          <a:bodyPr>
            <a:normAutofit/>
          </a:bodyPr>
          <a:lstStyle/>
          <a:p>
            <a:r>
              <a:rPr lang="de-DE" dirty="0"/>
              <a:t>Kurz vor Ausbruch des Krieges in Frankreich wurde das Radium-Institut eröffnet, in dem Maria </a:t>
            </a:r>
            <a:r>
              <a:rPr lang="de-DE" dirty="0" err="1"/>
              <a:t>Skłodowska</a:t>
            </a:r>
            <a:r>
              <a:rPr lang="de-DE" dirty="0"/>
              <a:t>-Curie zur Direktorin der Abteilung für Grundlagenforschung auf dem Gebiet der Radiologie ernannt wurde. An der Front brachte sie Militärärzten den Umgang mit Radiologie bei und half auch dabei, medizinische Einrichtungen mit Röntgengeräten zu versorgen.</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49" y="753228"/>
            <a:ext cx="3804249" cy="55932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1118073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80322" y="2336873"/>
            <a:ext cx="5953392" cy="3599316"/>
          </a:xfrm>
        </p:spPr>
        <p:txBody>
          <a:bodyPr>
            <a:normAutofit lnSpcReduction="10000"/>
          </a:bodyPr>
          <a:lstStyle/>
          <a:p>
            <a:r>
              <a:rPr lang="de-DE" dirty="0"/>
              <a:t>An der Front brachte sie Militärärzten den Umgang mit Radiologie bei und half auch dabei, medizinische Einrichtungen mit Röntgengeräten zu versorgen. 1920 fasste sie ihre gesammelten Erfahrungen in dem Buch "Radiologie und Krieg" zusammen. Maria arbeitete weiterhin am Radium-Institut und reiste mehrmals in ihre Heimat Polen und in die USA. 1923 schrieb sie eine Biographie von P. Curie</a:t>
            </a:r>
            <a:endParaRPr lang="ru-RU" dirty="0"/>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510731" y="970861"/>
            <a:ext cx="2987615" cy="4076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54195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80321" y="2336873"/>
            <a:ext cx="5254653" cy="3599316"/>
          </a:xfrm>
        </p:spPr>
        <p:txBody>
          <a:bodyPr/>
          <a:lstStyle/>
          <a:p>
            <a:r>
              <a:rPr lang="de-DE" dirty="0"/>
              <a:t>Der größte Chemiker starb im Juli 1934. Sie starb an den Folgen einer chronischen Strahlenkrankheit und wurde mit ihrem Ehemann im selben Grab beigesetzt. 1995 wurde die Asche der Curie-Ehepartner in das Pariser Pantheon überführt.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0185" y="753228"/>
            <a:ext cx="5337235" cy="34853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852" y="2856687"/>
            <a:ext cx="4734734" cy="30795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17173" t="2324" r="18786" b="-473"/>
          <a:stretch/>
        </p:blipFill>
        <p:spPr>
          <a:xfrm>
            <a:off x="5934974" y="1647810"/>
            <a:ext cx="4330294" cy="49774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343805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80321" y="2336872"/>
            <a:ext cx="11120615" cy="3641233"/>
          </a:xfrm>
        </p:spPr>
        <p:txBody>
          <a:bodyPr>
            <a:normAutofit/>
          </a:bodyPr>
          <a:lstStyle/>
          <a:p>
            <a:r>
              <a:rPr lang="en-US" sz="1100" dirty="0">
                <a:hlinkClick r:id="rId2"/>
              </a:rPr>
              <a:t>https://www.google.com/search?q=%D0%BC%D0%B0%D1%80%D0%B8%D1%8F+%D0%BA%D1%8E%D1%80%D0%B8+%</a:t>
            </a:r>
            <a:r>
              <a:rPr lang="en-US" sz="1100" dirty="0" smtClean="0">
                <a:hlinkClick r:id="rId2"/>
              </a:rPr>
              <a:t>D1%84%D0%BE%D1%82%D0%BE&amp;sxsrf=ALeKk035ns3YkIwyzHLtgKBBfTK2JqwoRQ:1586468049694&amp;source=lnms&amp;tbm=isch&amp;sa=X&amp;ved=2ahUKEwjupbKEptzoAhXws4sKHaOAAYkQ_AUoAXoECBgQAw&amp;biw=1536&amp;bih=763</a:t>
            </a:r>
            <a:endParaRPr lang="ru-RU" sz="1100" dirty="0" smtClean="0"/>
          </a:p>
          <a:p>
            <a:r>
              <a:rPr lang="en-US" sz="1100" dirty="0">
                <a:hlinkClick r:id="rId3"/>
              </a:rPr>
              <a:t>https://</a:t>
            </a:r>
            <a:r>
              <a:rPr lang="en-US" sz="1100" dirty="0" smtClean="0">
                <a:hlinkClick r:id="rId3"/>
              </a:rPr>
              <a:t>www.sdamna5.ru/maria_kyuri</a:t>
            </a:r>
            <a:endParaRPr lang="ru-RU" sz="1100" dirty="0" smtClean="0"/>
          </a:p>
          <a:p>
            <a:r>
              <a:rPr lang="en-US" sz="1100" dirty="0">
                <a:hlinkClick r:id="rId4"/>
              </a:rPr>
              <a:t>https://www.google.com/search?q=%D0%B2%D0%BE+%D0%A4%D1%80%D0%B0%D0%BD%D1%86%D0%B8%D0%B8++%D0%A0%D0%B0%D0%B4%D0%B8%D0%B5%D0%B2%D1%8B%D0%B9+%D0%B8%D0%BD%D1%81%D1%82%D0%B8%D1%82%D1%83%D1%82+%D1%84%D0%BE%D1%82%D0%BE&amp;tbm=isch&amp;ved=2ahUKEwj0xIP4qtzoAhWTzCoKHQVyCdsQ2-cCegQIABAA&amp;oq=%D0%B2%D0%BE+%D0%A4%D1%80%D0%B0%D0%BD%D1%86%D0%B8%D0%B8++%D0%A0%D0%B0%D0%B4%D0%B8%D0%B5%D0%B2%D1%8B%D0%B9+%D0%B8%D0%BD%D1%81%D1%82%D0%B8%D1%82%D1%83%D1%82+%</a:t>
            </a:r>
            <a:r>
              <a:rPr lang="en-US" sz="1100" dirty="0" smtClean="0">
                <a:hlinkClick r:id="rId4"/>
              </a:rPr>
              <a:t>D1%84%D0%BE%D1%82%D0%BE&amp;gs_lcp=CgNpbWcQA1CU_wFYoI0CYNyOAmgAcAB4AIABoQKIAYQJkgEFMC4yLjOYAQCgAQGqAQtnd3Mtd2l6LWltZw&amp;sclient=img&amp;ei=9ZmPXrT2OJOZqwGF5KXYDQ&amp;bih=714&amp;biw=1536#imgrc=6h59FZBIr8qpiM</a:t>
            </a:r>
            <a:endParaRPr lang="ru-RU" sz="1100" dirty="0" smtClean="0"/>
          </a:p>
          <a:p>
            <a:r>
              <a:rPr lang="en-US" sz="1100" dirty="0">
                <a:hlinkClick r:id="rId5"/>
              </a:rPr>
              <a:t>https://www.google.com/search?q=%D1%81%D1%83%D0%BF%D1%80%D1%83%D0%B3%D0%B8+%D0%BA%D1%8E%D1%80%D0%B8+%D1%84%D0%BE%D1%82%D0%BE&amp;sxsrf=ALeKk00vGyXOpyjmAn2J-6X1Fu2dqXWlpg:1586468785506&amp;source=lnms&amp;tbm=isch&amp;sa=X&amp;ved=2ahUKEwiBx6DjqNzoAhVxs4sKHQ5uDQ0Q_AUoAXoECBIQAw&amp;biw=1536&amp;bih=763&amp;dpr=1.25#imgrc=AKL2DqiBq2T0SM</a:t>
            </a:r>
            <a:endParaRPr lang="ru-RU" sz="1100" dirty="0"/>
          </a:p>
        </p:txBody>
      </p:sp>
    </p:spTree>
    <p:extLst>
      <p:ext uri="{BB962C8B-B14F-4D97-AF65-F5344CB8AC3E}">
        <p14:creationId xmlns:p14="http://schemas.microsoft.com/office/powerpoint/2010/main" val="25936360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theme1.xml><?xml version="1.0" encoding="utf-8"?>
<a:theme xmlns:a="http://schemas.openxmlformats.org/drawingml/2006/main" name="Берлин">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TM04033917[[fn=Берлин]]</Template>
  <TotalTime>44</TotalTime>
  <Words>531</Words>
  <Application>Microsoft Office PowerPoint</Application>
  <PresentationFormat>Широкоэкранный</PresentationFormat>
  <Paragraphs>18</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Times New Roman</vt:lpstr>
      <vt:lpstr>Trebuchet MS</vt:lpstr>
      <vt:lpstr>Берлин</vt:lpstr>
      <vt:lpstr>Презентация по дисциплине: «Немецкий язык»: Maria Curie-Sklodowska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по дисциплине: «Немецкий язык»: Maria Curie-Sklodowska</dc:title>
  <dc:creator>Марина Комлева</dc:creator>
  <cp:lastModifiedBy>Марина Комлева</cp:lastModifiedBy>
  <cp:revision>5</cp:revision>
  <dcterms:created xsi:type="dcterms:W3CDTF">2020-04-09T21:27:25Z</dcterms:created>
  <dcterms:modified xsi:type="dcterms:W3CDTF">2020-04-09T22:11:45Z</dcterms:modified>
</cp:coreProperties>
</file>