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419931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14814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403299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381124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66531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220410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385412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64998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101884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12911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6F5FA27-A1A1-434B-A01A-BE19FCDC522C}"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200083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5FA27-A1A1-434B-A01A-BE19FCDC522C}" type="datetimeFigureOut">
              <a:rPr lang="ru-RU" smtClean="0"/>
              <a:pPr/>
              <a:t>13.03.2018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9262-8E60-4DEB-B767-1B706AFCEB93}" type="slidenum">
              <a:rPr lang="ru-RU" smtClean="0"/>
              <a:pPr/>
              <a:t>‹#›</a:t>
            </a:fld>
            <a:endParaRPr lang="ru-RU"/>
          </a:p>
        </p:txBody>
      </p:sp>
    </p:spTree>
    <p:extLst>
      <p:ext uri="{BB962C8B-B14F-4D97-AF65-F5344CB8AC3E}">
        <p14:creationId xmlns:p14="http://schemas.microsoft.com/office/powerpoint/2010/main" xmlns="" val="76904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ru.wikipedia.org/wiki/&#1051;&#1086;&#1085;&#1076;&#1086;&#1085;"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xmlns="" id="{963C4926-E660-5B45-89D4-C5619EE68C03}"/>
              </a:ext>
            </a:extLst>
          </p:cNvPr>
          <p:cNvSpPr>
            <a:spLocks noGrp="1"/>
          </p:cNvSpPr>
          <p:nvPr>
            <p:ph type="title"/>
          </p:nvPr>
        </p:nvSpPr>
        <p:spPr/>
        <p:txBody>
          <a:bodyPr>
            <a:normAutofit fontScale="90000"/>
          </a:bodyPr>
          <a:lstStyle/>
          <a:p>
            <a:r>
              <a:rPr lang="ru-RU"/>
              <a:t>Казанский государственный энергетический университет. </a:t>
            </a:r>
          </a:p>
        </p:txBody>
      </p:sp>
      <p:pic>
        <p:nvPicPr>
          <p:cNvPr id="10" name="Рисунок 10">
            <a:extLst>
              <a:ext uri="{FF2B5EF4-FFF2-40B4-BE49-F238E27FC236}">
                <a16:creationId xmlns:a16="http://schemas.microsoft.com/office/drawing/2014/main" xmlns="" id="{02AF91C1-A774-A74D-BBDB-90240C3C3CD2}"/>
              </a:ext>
            </a:extLst>
          </p:cNvPr>
          <p:cNvPicPr>
            <a:picLocks noGrp="1" noChangeAspect="1"/>
          </p:cNvPicPr>
          <p:nvPr>
            <p:ph type="pic" idx="1"/>
          </p:nvPr>
        </p:nvPicPr>
        <p:blipFill rotWithShape="1">
          <a:blip r:embed="rId2">
            <a:extLst>
              <a:ext uri="{28A0092B-C50C-407E-A947-70E740481C1C}">
                <a14:useLocalDpi xmlns:a14="http://schemas.microsoft.com/office/drawing/2010/main" xmlns="" val="0"/>
              </a:ext>
            </a:extLst>
          </a:blip>
          <a:srcRect l="5302" r="5302"/>
          <a:stretch/>
        </p:blipFill>
        <p:spPr>
          <a:prstGeom prst="rect">
            <a:avLst/>
          </a:prstGeom>
        </p:spPr>
      </p:pic>
      <p:sp>
        <p:nvSpPr>
          <p:cNvPr id="7" name="Текст 6">
            <a:extLst>
              <a:ext uri="{FF2B5EF4-FFF2-40B4-BE49-F238E27FC236}">
                <a16:creationId xmlns:a16="http://schemas.microsoft.com/office/drawing/2014/main" xmlns="" id="{1DBECB1E-0AB5-9C48-A794-868BAD266BDA}"/>
              </a:ext>
            </a:extLst>
          </p:cNvPr>
          <p:cNvSpPr>
            <a:spLocks noGrp="1"/>
          </p:cNvSpPr>
          <p:nvPr>
            <p:ph type="body" sz="half" idx="2"/>
          </p:nvPr>
        </p:nvSpPr>
        <p:spPr/>
        <p:txBody>
          <a:bodyPr/>
          <a:lstStyle/>
          <a:p>
            <a:r>
              <a:rPr lang="ru-RU"/>
              <a:t>Группа ИЗ-1-17</a:t>
            </a:r>
          </a:p>
          <a:p>
            <a:r>
              <a:rPr lang="ru-RU"/>
              <a:t>Гаязова Камила </a:t>
            </a:r>
          </a:p>
        </p:txBody>
      </p:sp>
    </p:spTree>
    <p:extLst>
      <p:ext uri="{BB962C8B-B14F-4D97-AF65-F5344CB8AC3E}">
        <p14:creationId xmlns:p14="http://schemas.microsoft.com/office/powerpoint/2010/main" xmlns="" val="268693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rcRect l="292" r="292"/>
          <a:stretch>
            <a:fillRect/>
          </a:stretch>
        </p:blipFill>
        <p:spPr>
          <a:xfrm>
            <a:off x="4007931" y="395785"/>
            <a:ext cx="8184069" cy="6462215"/>
          </a:xfrm>
        </p:spPr>
      </p:pic>
      <p:sp>
        <p:nvSpPr>
          <p:cNvPr id="4" name="Текст 3"/>
          <p:cNvSpPr>
            <a:spLocks noGrp="1"/>
          </p:cNvSpPr>
          <p:nvPr>
            <p:ph type="body" sz="half" idx="2"/>
          </p:nvPr>
        </p:nvSpPr>
        <p:spPr>
          <a:xfrm>
            <a:off x="0" y="1920922"/>
            <a:ext cx="3932237" cy="3811588"/>
          </a:xfrm>
        </p:spPr>
        <p:txBody>
          <a:bodyPr>
            <a:noAutofit/>
          </a:bodyPr>
          <a:lstStyle/>
          <a:p>
            <a:r>
              <a:rPr lang="de-DE" sz="3200" dirty="0"/>
              <a:t>Die Industrie der Stadt und ihrer Vororte ist durch Maschinenbau, Licht, Lebensmittel, Ölraffinerien und petrochemische Industrien vertreten, sind weit verbreitet, Polygraphie</a:t>
            </a:r>
            <a:endParaRPr lang="ru-RU" sz="3200" dirty="0"/>
          </a:p>
        </p:txBody>
      </p:sp>
    </p:spTree>
    <p:extLst>
      <p:ext uri="{BB962C8B-B14F-4D97-AF65-F5344CB8AC3E}">
        <p14:creationId xmlns:p14="http://schemas.microsoft.com/office/powerpoint/2010/main" xmlns="" val="218811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48720" y="624384"/>
            <a:ext cx="9286850" cy="5216857"/>
          </a:xfrm>
        </p:spPr>
        <p:txBody>
          <a:bodyPr>
            <a:noAutofit/>
          </a:bodyPr>
          <a:lstStyle/>
          <a:p>
            <a:r>
              <a:rPr lang="ru-RU" sz="4000" dirty="0"/>
              <a:t>Источники:</a:t>
            </a:r>
          </a:p>
          <a:p>
            <a:r>
              <a:rPr lang="ru-RU" sz="4000" dirty="0"/>
              <a:t/>
            </a:r>
            <a:br>
              <a:rPr lang="ru-RU" sz="4000" dirty="0"/>
            </a:br>
            <a:r>
              <a:rPr lang="en-US" sz="4000" dirty="0">
                <a:hlinkClick r:id="rId2"/>
              </a:rPr>
              <a:t>https://ru.wikipedia.org/wiki/</a:t>
            </a:r>
            <a:r>
              <a:rPr lang="ru-RU" sz="4000" dirty="0">
                <a:hlinkClick r:id="rId2"/>
              </a:rPr>
              <a:t>Лондон</a:t>
            </a:r>
            <a:endParaRPr lang="ru-RU" sz="4000" dirty="0"/>
          </a:p>
          <a:p>
            <a:endParaRPr lang="ru-RU" sz="4000" dirty="0"/>
          </a:p>
          <a:p>
            <a:r>
              <a:rPr lang="en-US" sz="4000" dirty="0"/>
              <a:t>Google</a:t>
            </a:r>
            <a:r>
              <a:rPr lang="ru-RU" sz="4000" dirty="0"/>
              <a:t> Картинки</a:t>
            </a:r>
          </a:p>
        </p:txBody>
      </p:sp>
    </p:spTree>
    <p:extLst>
      <p:ext uri="{BB962C8B-B14F-4D97-AF65-F5344CB8AC3E}">
        <p14:creationId xmlns:p14="http://schemas.microsoft.com/office/powerpoint/2010/main" xmlns="" val="87766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5048" y="13648"/>
            <a:ext cx="10515600" cy="1325563"/>
          </a:xfrm>
        </p:spPr>
        <p:txBody>
          <a:bodyPr>
            <a:normAutofit/>
          </a:bodyPr>
          <a:lstStyle/>
          <a:p>
            <a:r>
              <a:rPr lang="en-US" sz="8000" b="1" i="1" dirty="0"/>
              <a:t>London</a:t>
            </a:r>
            <a:endParaRPr lang="ru-RU" sz="8000" b="1" i="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036312"/>
            <a:ext cx="12192000" cy="5821688"/>
          </a:xfrm>
        </p:spPr>
      </p:pic>
    </p:spTree>
    <p:extLst>
      <p:ext uri="{BB962C8B-B14F-4D97-AF65-F5344CB8AC3E}">
        <p14:creationId xmlns:p14="http://schemas.microsoft.com/office/powerpoint/2010/main" xmlns="" val="78351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rcRect l="7785" r="7785"/>
          <a:stretch>
            <a:fillRect/>
          </a:stretch>
        </p:blipFill>
        <p:spPr>
          <a:xfrm>
            <a:off x="3762090" y="201666"/>
            <a:ext cx="8429910" cy="6656334"/>
          </a:xfrm>
        </p:spPr>
      </p:pic>
      <p:sp>
        <p:nvSpPr>
          <p:cNvPr id="4" name="Текст 3"/>
          <p:cNvSpPr>
            <a:spLocks noGrp="1"/>
          </p:cNvSpPr>
          <p:nvPr>
            <p:ph type="body" sz="half" idx="2"/>
          </p:nvPr>
        </p:nvSpPr>
        <p:spPr>
          <a:xfrm>
            <a:off x="0" y="1519793"/>
            <a:ext cx="3932237" cy="3811588"/>
          </a:xfrm>
        </p:spPr>
        <p:txBody>
          <a:bodyPr>
            <a:normAutofit/>
          </a:bodyPr>
          <a:lstStyle/>
          <a:p>
            <a:r>
              <a:rPr lang="de-DE" sz="4000" dirty="0"/>
              <a:t>London ist die Hauptstadt und die größte Stadt in Großbritannien.</a:t>
            </a:r>
            <a:endParaRPr lang="ru-RU" sz="4000" dirty="0"/>
          </a:p>
        </p:txBody>
      </p:sp>
    </p:spTree>
    <p:extLst>
      <p:ext uri="{BB962C8B-B14F-4D97-AF65-F5344CB8AC3E}">
        <p14:creationId xmlns:p14="http://schemas.microsoft.com/office/powerpoint/2010/main" xmlns="" val="104863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rcRect l="7785" r="7785"/>
          <a:stretch>
            <a:fillRect/>
          </a:stretch>
        </p:blipFill>
        <p:spPr>
          <a:xfrm>
            <a:off x="3714101" y="163772"/>
            <a:ext cx="8477900" cy="6694227"/>
          </a:xfrm>
        </p:spPr>
      </p:pic>
      <p:sp>
        <p:nvSpPr>
          <p:cNvPr id="4" name="Текст 3"/>
          <p:cNvSpPr>
            <a:spLocks noGrp="1"/>
          </p:cNvSpPr>
          <p:nvPr>
            <p:ph type="body" sz="half" idx="2"/>
          </p:nvPr>
        </p:nvSpPr>
        <p:spPr>
          <a:xfrm>
            <a:off x="0" y="1798092"/>
            <a:ext cx="3932237" cy="3811588"/>
          </a:xfrm>
        </p:spPr>
        <p:txBody>
          <a:bodyPr>
            <a:normAutofit/>
          </a:bodyPr>
          <a:lstStyle/>
          <a:p>
            <a:r>
              <a:rPr lang="de-DE" sz="4000" dirty="0"/>
              <a:t>Die Bevölkerung ist 8,6 Millionen Menschen - das ist die drittgrößte Stadt in Europa.</a:t>
            </a:r>
            <a:endParaRPr lang="ru-RU" sz="4000" dirty="0"/>
          </a:p>
        </p:txBody>
      </p:sp>
    </p:spTree>
    <p:extLst>
      <p:ext uri="{BB962C8B-B14F-4D97-AF65-F5344CB8AC3E}">
        <p14:creationId xmlns:p14="http://schemas.microsoft.com/office/powerpoint/2010/main" xmlns="" val="68374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rcRect l="20318" r="20318"/>
          <a:stretch>
            <a:fillRect/>
          </a:stretch>
        </p:blipFill>
        <p:spPr>
          <a:xfrm>
            <a:off x="4351115" y="641445"/>
            <a:ext cx="7840886" cy="6191235"/>
          </a:xfrm>
        </p:spPr>
      </p:pic>
      <p:sp>
        <p:nvSpPr>
          <p:cNvPr id="4" name="Текст 3"/>
          <p:cNvSpPr>
            <a:spLocks noGrp="1"/>
          </p:cNvSpPr>
          <p:nvPr>
            <p:ph type="body" sz="half" idx="2"/>
          </p:nvPr>
        </p:nvSpPr>
        <p:spPr>
          <a:xfrm>
            <a:off x="327547" y="1093707"/>
            <a:ext cx="3932237" cy="3811588"/>
          </a:xfrm>
        </p:spPr>
        <p:txBody>
          <a:bodyPr>
            <a:noAutofit/>
          </a:bodyPr>
          <a:lstStyle/>
          <a:p>
            <a:r>
              <a:rPr lang="de-DE" sz="3200" dirty="0"/>
              <a:t>Die Stadt liegt im Südosten der Insel Großbritannien, in einer Ebene an der Mündung der Themse, in der Nähe der Nordsee. Das wichtigste politische, wirtschaftliche und kulturelle Zentrum des Vereinigten Königreichs.</a:t>
            </a:r>
            <a:endParaRPr lang="ru-RU" sz="3200" dirty="0"/>
          </a:p>
        </p:txBody>
      </p:sp>
    </p:spTree>
    <p:extLst>
      <p:ext uri="{BB962C8B-B14F-4D97-AF65-F5344CB8AC3E}">
        <p14:creationId xmlns:p14="http://schemas.microsoft.com/office/powerpoint/2010/main" xmlns="" val="334876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04716" y="1872041"/>
            <a:ext cx="3932237" cy="3811588"/>
          </a:xfrm>
        </p:spPr>
        <p:txBody>
          <a:bodyPr>
            <a:normAutofit/>
          </a:bodyPr>
          <a:lstStyle/>
          <a:p>
            <a:r>
              <a:rPr lang="de-DE" sz="4000" dirty="0"/>
              <a:t>Die Wirtschaft von London ist ein Fünftel der Wirtschaft des Landes.</a:t>
            </a:r>
          </a:p>
          <a:p>
            <a:endParaRPr lang="ru-RU" sz="4000"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xmlns="" val="0"/>
              </a:ext>
            </a:extLst>
          </a:blip>
          <a:srcRect l="10523" r="10523"/>
          <a:stretch>
            <a:fillRect/>
          </a:stretch>
        </p:blipFill>
        <p:spPr>
          <a:xfrm>
            <a:off x="4293120" y="518615"/>
            <a:ext cx="7898880" cy="6237027"/>
          </a:xfrm>
        </p:spPr>
      </p:pic>
    </p:spTree>
    <p:extLst>
      <p:ext uri="{BB962C8B-B14F-4D97-AF65-F5344CB8AC3E}">
        <p14:creationId xmlns:p14="http://schemas.microsoft.com/office/powerpoint/2010/main" xmlns="" val="208715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7785" r="7785"/>
          <a:stretch>
            <a:fillRect/>
          </a:stretch>
        </p:blipFill>
        <p:spPr>
          <a:xfrm>
            <a:off x="4163489" y="518615"/>
            <a:ext cx="8028511" cy="6339385"/>
          </a:xfrm>
        </p:spPr>
      </p:pic>
      <p:sp>
        <p:nvSpPr>
          <p:cNvPr id="4" name="Текст 3"/>
          <p:cNvSpPr>
            <a:spLocks noGrp="1"/>
          </p:cNvSpPr>
          <p:nvPr>
            <p:ph type="body" sz="half" idx="2"/>
          </p:nvPr>
        </p:nvSpPr>
        <p:spPr>
          <a:xfrm>
            <a:off x="0" y="1518443"/>
            <a:ext cx="3932237" cy="3811588"/>
          </a:xfrm>
        </p:spPr>
        <p:txBody>
          <a:bodyPr>
            <a:noAutofit/>
          </a:bodyPr>
          <a:lstStyle/>
          <a:p>
            <a:r>
              <a:rPr lang="de-DE" sz="2400" dirty="0"/>
              <a:t>Big Ben ist ein beliebter Touristenname für den Uhrturm von </a:t>
            </a:r>
            <a:r>
              <a:rPr lang="de-DE" sz="2400" dirty="0" err="1"/>
              <a:t>Westminster</a:t>
            </a:r>
            <a:r>
              <a:rPr lang="de-DE" sz="2400" dirty="0"/>
              <a:t> Palace. Der offizielle Name des Turms von 2012 ist der Turm von Elizabeth. Anfangs hieß "Big Ben" die größte der fünf Glocken, aber oft wird dieser Name fälschlicherweise sowohl auf die Uhr als auch auf den Uhrenturm insgesamt bezogen.</a:t>
            </a:r>
            <a:endParaRPr lang="ru-RU" sz="2400" dirty="0"/>
          </a:p>
        </p:txBody>
      </p:sp>
    </p:spTree>
    <p:extLst>
      <p:ext uri="{BB962C8B-B14F-4D97-AF65-F5344CB8AC3E}">
        <p14:creationId xmlns:p14="http://schemas.microsoft.com/office/powerpoint/2010/main" xmlns="" val="317428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rcRect l="7810" r="7810"/>
          <a:stretch>
            <a:fillRect/>
          </a:stretch>
        </p:blipFill>
        <p:spPr>
          <a:xfrm>
            <a:off x="4042500" y="423081"/>
            <a:ext cx="8149500" cy="6434919"/>
          </a:xfrm>
        </p:spPr>
      </p:pic>
      <p:sp>
        <p:nvSpPr>
          <p:cNvPr id="4" name="Текст 3"/>
          <p:cNvSpPr>
            <a:spLocks noGrp="1"/>
          </p:cNvSpPr>
          <p:nvPr>
            <p:ph type="body" sz="half" idx="2"/>
          </p:nvPr>
        </p:nvSpPr>
        <p:spPr>
          <a:xfrm>
            <a:off x="102809" y="1518443"/>
            <a:ext cx="3932237" cy="3811588"/>
          </a:xfrm>
        </p:spPr>
        <p:txBody>
          <a:bodyPr>
            <a:normAutofit/>
          </a:bodyPr>
          <a:lstStyle/>
          <a:p>
            <a:r>
              <a:rPr lang="de-DE" sz="3200" dirty="0"/>
              <a:t>Buckingham Palace - die offizielle Londoner Residenz britischer Monarchen. Wenn der Monarch im Palast ist, flattert der königliche Standard über dem Dach des Palastes.</a:t>
            </a:r>
            <a:endParaRPr lang="ru-RU" sz="3200" dirty="0"/>
          </a:p>
        </p:txBody>
      </p:sp>
    </p:spTree>
    <p:extLst>
      <p:ext uri="{BB962C8B-B14F-4D97-AF65-F5344CB8AC3E}">
        <p14:creationId xmlns:p14="http://schemas.microsoft.com/office/powerpoint/2010/main" xmlns="" val="279498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rcRect l="7805" r="7805"/>
          <a:stretch>
            <a:fillRect/>
          </a:stretch>
        </p:blipFill>
        <p:spPr>
          <a:xfrm>
            <a:off x="3973363" y="368491"/>
            <a:ext cx="8218637" cy="6489510"/>
          </a:xfrm>
        </p:spPr>
      </p:pic>
      <p:sp>
        <p:nvSpPr>
          <p:cNvPr id="4" name="Текст 3"/>
          <p:cNvSpPr>
            <a:spLocks noGrp="1"/>
          </p:cNvSpPr>
          <p:nvPr>
            <p:ph type="body" sz="half" idx="2"/>
          </p:nvPr>
        </p:nvSpPr>
        <p:spPr>
          <a:xfrm>
            <a:off x="0" y="987425"/>
            <a:ext cx="3932237" cy="3811588"/>
          </a:xfrm>
        </p:spPr>
        <p:txBody>
          <a:bodyPr>
            <a:noAutofit/>
          </a:bodyPr>
          <a:lstStyle/>
          <a:p>
            <a:r>
              <a:rPr lang="de-DE" sz="3200" dirty="0"/>
              <a:t>Das London Eye ist das größte Riesenrad Europas und eines der größten der Welt. Das Riesenrad ist ein Familienprojekt der Ehepaar-Architekten David Marks und Julia </a:t>
            </a:r>
            <a:r>
              <a:rPr lang="de-DE" sz="3200" dirty="0" err="1"/>
              <a:t>Barfield</a:t>
            </a:r>
            <a:r>
              <a:rPr lang="de-DE" sz="3200" dirty="0"/>
              <a:t>. Die Durchführung des Projekts dauerte sechs Jahre.</a:t>
            </a:r>
            <a:endParaRPr lang="ru-RU" sz="3200" dirty="0"/>
          </a:p>
        </p:txBody>
      </p:sp>
    </p:spTree>
    <p:extLst>
      <p:ext uri="{BB962C8B-B14F-4D97-AF65-F5344CB8AC3E}">
        <p14:creationId xmlns:p14="http://schemas.microsoft.com/office/powerpoint/2010/main" xmlns="" val="31532336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TotalTime>
  <Words>231</Words>
  <Application>Microsoft Office PowerPoint</Application>
  <PresentationFormat>Произвольный</PresentationFormat>
  <Paragraphs>16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Казанский государственный энергетический университет. </vt:lpstr>
      <vt:lpstr>London</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wks-v515-09</cp:lastModifiedBy>
  <cp:revision>5</cp:revision>
  <dcterms:created xsi:type="dcterms:W3CDTF">2018-03-11T07:05:13Z</dcterms:created>
  <dcterms:modified xsi:type="dcterms:W3CDTF">2018-03-13T07:30:04Z</dcterms:modified>
</cp:coreProperties>
</file>