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0" r:id="rId3"/>
    <p:sldMasterId id="2147483735" r:id="rId4"/>
    <p:sldMasterId id="2147483760" r:id="rId5"/>
    <p:sldMasterId id="2147483877" r:id="rId6"/>
  </p:sldMasterIdLst>
  <p:notesMasterIdLst>
    <p:notesMasterId r:id="rId46"/>
  </p:notesMasterIdLst>
  <p:sldIdLst>
    <p:sldId id="256" r:id="rId7"/>
    <p:sldId id="321" r:id="rId8"/>
    <p:sldId id="322" r:id="rId9"/>
    <p:sldId id="296" r:id="rId10"/>
    <p:sldId id="297" r:id="rId11"/>
    <p:sldId id="313" r:id="rId12"/>
    <p:sldId id="314" r:id="rId13"/>
    <p:sldId id="299" r:id="rId14"/>
    <p:sldId id="301" r:id="rId15"/>
    <p:sldId id="302" r:id="rId16"/>
    <p:sldId id="303" r:id="rId17"/>
    <p:sldId id="304" r:id="rId18"/>
    <p:sldId id="305" r:id="rId19"/>
    <p:sldId id="307" r:id="rId20"/>
    <p:sldId id="258" r:id="rId21"/>
    <p:sldId id="323" r:id="rId22"/>
    <p:sldId id="308" r:id="rId23"/>
    <p:sldId id="259" r:id="rId24"/>
    <p:sldId id="311" r:id="rId25"/>
    <p:sldId id="325" r:id="rId26"/>
    <p:sldId id="326" r:id="rId27"/>
    <p:sldId id="260" r:id="rId28"/>
    <p:sldId id="261" r:id="rId29"/>
    <p:sldId id="292" r:id="rId30"/>
    <p:sldId id="263" r:id="rId31"/>
    <p:sldId id="319" r:id="rId32"/>
    <p:sldId id="265" r:id="rId33"/>
    <p:sldId id="315" r:id="rId34"/>
    <p:sldId id="316" r:id="rId35"/>
    <p:sldId id="317" r:id="rId36"/>
    <p:sldId id="268" r:id="rId37"/>
    <p:sldId id="270" r:id="rId38"/>
    <p:sldId id="271" r:id="rId39"/>
    <p:sldId id="272" r:id="rId40"/>
    <p:sldId id="318" r:id="rId41"/>
    <p:sldId id="329" r:id="rId42"/>
    <p:sldId id="273" r:id="rId43"/>
    <p:sldId id="328" r:id="rId44"/>
    <p:sldId id="320" r:id="rId4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7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F1D37-DD2E-4AD7-9B10-D8C48019074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BFECFAE-DE60-4EDE-B346-9140A4A41158}">
      <dgm:prSet phldrT="[Текст]" custT="1"/>
      <dgm:spPr/>
      <dgm:t>
        <a:bodyPr/>
        <a:lstStyle/>
        <a:p>
          <a:r>
            <a:rPr lang="ru-RU" sz="2800" dirty="0"/>
            <a:t>ПЕРВИЧНАЯ ЭНЕРГИЯ</a:t>
          </a:r>
        </a:p>
      </dgm:t>
    </dgm:pt>
    <dgm:pt modelId="{41D40F57-833A-4936-B9F0-7017865926A2}" type="parTrans" cxnId="{ED2F72E1-882C-4F97-A51A-DFFC70D5307A}">
      <dgm:prSet/>
      <dgm:spPr/>
      <dgm:t>
        <a:bodyPr/>
        <a:lstStyle/>
        <a:p>
          <a:endParaRPr lang="ru-RU"/>
        </a:p>
      </dgm:t>
    </dgm:pt>
    <dgm:pt modelId="{8B493450-FC31-4B7C-9625-7E8C5E99E6D1}" type="sibTrans" cxnId="{ED2F72E1-882C-4F97-A51A-DFFC70D5307A}">
      <dgm:prSet/>
      <dgm:spPr/>
      <dgm:t>
        <a:bodyPr/>
        <a:lstStyle/>
        <a:p>
          <a:endParaRPr lang="ru-RU"/>
        </a:p>
      </dgm:t>
    </dgm:pt>
    <dgm:pt modelId="{A3EE6127-A6B4-48FC-B6E0-950B234CBAB6}">
      <dgm:prSet phldrT="[Текст]"/>
      <dgm:spPr/>
      <dgm:t>
        <a:bodyPr/>
        <a:lstStyle/>
        <a:p>
          <a:pPr algn="ctr"/>
          <a:r>
            <a:rPr lang="ru-RU" b="1" dirty="0"/>
            <a:t>ТРАДИЦИОННЫЕ </a:t>
          </a:r>
        </a:p>
        <a:p>
          <a:pPr algn="ctr"/>
          <a:r>
            <a:rPr lang="ru-RU" b="1" dirty="0"/>
            <a:t>ВИДЫ ЭНЕРГИИ</a:t>
          </a:r>
        </a:p>
      </dgm:t>
    </dgm:pt>
    <dgm:pt modelId="{F54626F7-BF97-43E4-8154-3FA24745AC13}" type="parTrans" cxnId="{1079B451-E62D-432C-BB58-C36508B58291}">
      <dgm:prSet/>
      <dgm:spPr/>
      <dgm:t>
        <a:bodyPr/>
        <a:lstStyle/>
        <a:p>
          <a:endParaRPr lang="ru-RU"/>
        </a:p>
      </dgm:t>
    </dgm:pt>
    <dgm:pt modelId="{ED9CF617-10E8-4990-9FB9-192E49EC0524}" type="sibTrans" cxnId="{1079B451-E62D-432C-BB58-C36508B58291}">
      <dgm:prSet/>
      <dgm:spPr/>
      <dgm:t>
        <a:bodyPr/>
        <a:lstStyle/>
        <a:p>
          <a:endParaRPr lang="ru-RU"/>
        </a:p>
      </dgm:t>
    </dgm:pt>
    <dgm:pt modelId="{EF850139-FBD8-45E6-948C-31E1B6423976}">
      <dgm:prSet phldrT="[Текст]"/>
      <dgm:spPr/>
      <dgm:t>
        <a:bodyPr/>
        <a:lstStyle/>
        <a:p>
          <a:r>
            <a:rPr lang="ru-RU" b="1" dirty="0"/>
            <a:t>АТОМНАЯ ЭНЕРГИЯ</a:t>
          </a:r>
        </a:p>
      </dgm:t>
    </dgm:pt>
    <dgm:pt modelId="{FBCBD46B-7143-446E-B1C3-F9F2A041998D}" type="parTrans" cxnId="{EDEAC8E5-F750-4F26-BDB9-7C55417CE212}">
      <dgm:prSet/>
      <dgm:spPr/>
      <dgm:t>
        <a:bodyPr/>
        <a:lstStyle/>
        <a:p>
          <a:endParaRPr lang="ru-RU"/>
        </a:p>
      </dgm:t>
    </dgm:pt>
    <dgm:pt modelId="{62F42A58-0A95-495F-A67C-D3F095823C3B}" type="sibTrans" cxnId="{EDEAC8E5-F750-4F26-BDB9-7C55417CE212}">
      <dgm:prSet/>
      <dgm:spPr/>
      <dgm:t>
        <a:bodyPr/>
        <a:lstStyle/>
        <a:p>
          <a:endParaRPr lang="ru-RU"/>
        </a:p>
      </dgm:t>
    </dgm:pt>
    <dgm:pt modelId="{EDEB3896-CD4F-4427-90DB-0A0D87815DBD}">
      <dgm:prSet phldrT="[Текст]"/>
      <dgm:spPr/>
      <dgm:t>
        <a:bodyPr/>
        <a:lstStyle/>
        <a:p>
          <a:r>
            <a:rPr lang="ru-RU" b="1" dirty="0"/>
            <a:t>ОРГАНИЧЕСКОЕ ТОПЛИВО</a:t>
          </a:r>
        </a:p>
      </dgm:t>
    </dgm:pt>
    <dgm:pt modelId="{CEECDDC8-425C-4B87-BA46-3698CD60C263}" type="parTrans" cxnId="{B46446DA-EB15-4A54-99DE-E4AF410AA1CF}">
      <dgm:prSet/>
      <dgm:spPr/>
      <dgm:t>
        <a:bodyPr/>
        <a:lstStyle/>
        <a:p>
          <a:endParaRPr lang="ru-RU"/>
        </a:p>
      </dgm:t>
    </dgm:pt>
    <dgm:pt modelId="{95116C2F-ECB6-4B41-81E5-54966E1FB6FE}" type="sibTrans" cxnId="{B46446DA-EB15-4A54-99DE-E4AF410AA1CF}">
      <dgm:prSet/>
      <dgm:spPr/>
      <dgm:t>
        <a:bodyPr/>
        <a:lstStyle/>
        <a:p>
          <a:endParaRPr lang="ru-RU"/>
        </a:p>
      </dgm:t>
    </dgm:pt>
    <dgm:pt modelId="{A9268E05-72A1-45F7-9C75-6BEC03C92482}">
      <dgm:prSet phldrT="[Текст]"/>
      <dgm:spPr/>
      <dgm:t>
        <a:bodyPr/>
        <a:lstStyle/>
        <a:p>
          <a:r>
            <a:rPr lang="ru-RU" b="1" dirty="0"/>
            <a:t>НЕТРАДИЦИОННЫЕ </a:t>
          </a:r>
          <a:br>
            <a:rPr lang="ru-RU" b="1" dirty="0"/>
          </a:br>
          <a:r>
            <a:rPr lang="ru-RU" b="1" dirty="0"/>
            <a:t>ВИДЫ ЭНЕРГИИ</a:t>
          </a:r>
        </a:p>
      </dgm:t>
    </dgm:pt>
    <dgm:pt modelId="{DA8A0756-09D1-43DF-83B7-A8EA62C0310D}" type="parTrans" cxnId="{5D5FF3E7-3B6E-4DCF-90D2-EC6B71D24FC3}">
      <dgm:prSet/>
      <dgm:spPr/>
      <dgm:t>
        <a:bodyPr/>
        <a:lstStyle/>
        <a:p>
          <a:endParaRPr lang="ru-RU"/>
        </a:p>
      </dgm:t>
    </dgm:pt>
    <dgm:pt modelId="{3D39AE24-3F33-421D-A436-D14928DDACF0}" type="sibTrans" cxnId="{5D5FF3E7-3B6E-4DCF-90D2-EC6B71D24FC3}">
      <dgm:prSet/>
      <dgm:spPr/>
      <dgm:t>
        <a:bodyPr/>
        <a:lstStyle/>
        <a:p>
          <a:endParaRPr lang="ru-RU"/>
        </a:p>
      </dgm:t>
    </dgm:pt>
    <dgm:pt modelId="{E943A9BF-77F0-4A29-86C0-B82044A5E467}">
      <dgm:prSet/>
      <dgm:spPr/>
      <dgm:t>
        <a:bodyPr/>
        <a:lstStyle/>
        <a:p>
          <a:endParaRPr lang="ru-RU"/>
        </a:p>
      </dgm:t>
    </dgm:pt>
    <dgm:pt modelId="{070927C8-2922-4372-B865-AEEF7D7C2654}" type="parTrans" cxnId="{AB0B60A8-78B4-4337-83D3-626A162F17B0}">
      <dgm:prSet/>
      <dgm:spPr/>
      <dgm:t>
        <a:bodyPr/>
        <a:lstStyle/>
        <a:p>
          <a:endParaRPr lang="ru-RU"/>
        </a:p>
      </dgm:t>
    </dgm:pt>
    <dgm:pt modelId="{37E11083-5949-471B-B2C4-A68EB786A483}" type="sibTrans" cxnId="{AB0B60A8-78B4-4337-83D3-626A162F17B0}">
      <dgm:prSet/>
      <dgm:spPr/>
      <dgm:t>
        <a:bodyPr/>
        <a:lstStyle/>
        <a:p>
          <a:endParaRPr lang="ru-RU"/>
        </a:p>
      </dgm:t>
    </dgm:pt>
    <dgm:pt modelId="{FE8B84C1-649D-4EE2-B749-972A54DAA64E}">
      <dgm:prSet/>
      <dgm:spPr/>
      <dgm:t>
        <a:bodyPr/>
        <a:lstStyle/>
        <a:p>
          <a:endParaRPr lang="ru-RU"/>
        </a:p>
      </dgm:t>
    </dgm:pt>
    <dgm:pt modelId="{E9CED88F-53F6-4BAB-B04B-DD7658FB9B7A}" type="parTrans" cxnId="{46C009A0-F727-4CE8-AFF1-06D58FB5E82E}">
      <dgm:prSet/>
      <dgm:spPr/>
      <dgm:t>
        <a:bodyPr/>
        <a:lstStyle/>
        <a:p>
          <a:endParaRPr lang="ru-RU"/>
        </a:p>
      </dgm:t>
    </dgm:pt>
    <dgm:pt modelId="{81B4E577-0FA0-4B8E-ACD1-44ED47FF59E1}" type="sibTrans" cxnId="{46C009A0-F727-4CE8-AFF1-06D58FB5E82E}">
      <dgm:prSet/>
      <dgm:spPr/>
      <dgm:t>
        <a:bodyPr/>
        <a:lstStyle/>
        <a:p>
          <a:endParaRPr lang="ru-RU"/>
        </a:p>
      </dgm:t>
    </dgm:pt>
    <dgm:pt modelId="{61EC02FE-4C3E-42D7-912A-7C82ADBC2B9F}">
      <dgm:prSet/>
      <dgm:spPr/>
      <dgm:t>
        <a:bodyPr/>
        <a:lstStyle/>
        <a:p>
          <a:endParaRPr lang="ru-RU"/>
        </a:p>
      </dgm:t>
    </dgm:pt>
    <dgm:pt modelId="{F4614033-E589-49C5-91E4-DEE2275CFF10}" type="parTrans" cxnId="{A71EAA16-7E4A-412E-8CED-EA19CF379846}">
      <dgm:prSet/>
      <dgm:spPr/>
      <dgm:t>
        <a:bodyPr/>
        <a:lstStyle/>
        <a:p>
          <a:endParaRPr lang="ru-RU"/>
        </a:p>
      </dgm:t>
    </dgm:pt>
    <dgm:pt modelId="{7E799C73-428A-4728-A79B-2506B1292D07}" type="sibTrans" cxnId="{A71EAA16-7E4A-412E-8CED-EA19CF379846}">
      <dgm:prSet/>
      <dgm:spPr/>
      <dgm:t>
        <a:bodyPr/>
        <a:lstStyle/>
        <a:p>
          <a:endParaRPr lang="ru-RU"/>
        </a:p>
      </dgm:t>
    </dgm:pt>
    <dgm:pt modelId="{19C18FE2-C23A-40D9-A06B-B64689C9C80B}">
      <dgm:prSet/>
      <dgm:spPr/>
      <dgm:t>
        <a:bodyPr/>
        <a:lstStyle/>
        <a:p>
          <a:endParaRPr lang="ru-RU"/>
        </a:p>
      </dgm:t>
    </dgm:pt>
    <dgm:pt modelId="{73AEC617-FC6E-4047-9274-52FCF4CA6BA6}" type="parTrans" cxnId="{386B4795-E70B-476C-8903-F488316E0A73}">
      <dgm:prSet/>
      <dgm:spPr/>
      <dgm:t>
        <a:bodyPr/>
        <a:lstStyle/>
        <a:p>
          <a:endParaRPr lang="ru-RU"/>
        </a:p>
      </dgm:t>
    </dgm:pt>
    <dgm:pt modelId="{174F98D4-FCAE-468C-BBA0-9A4ADADF6525}" type="sibTrans" cxnId="{386B4795-E70B-476C-8903-F488316E0A73}">
      <dgm:prSet/>
      <dgm:spPr/>
      <dgm:t>
        <a:bodyPr/>
        <a:lstStyle/>
        <a:p>
          <a:endParaRPr lang="ru-RU"/>
        </a:p>
      </dgm:t>
    </dgm:pt>
    <dgm:pt modelId="{708FABC0-65CB-4CDC-9106-880EE76E336F}" type="pres">
      <dgm:prSet presAssocID="{D73F1D37-DD2E-4AD7-9B10-D8C4801907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792A47-9AEB-458A-AED0-E09E877EE806}" type="pres">
      <dgm:prSet presAssocID="{0BFECFAE-DE60-4EDE-B346-9140A4A41158}" presName="hierRoot1" presStyleCnt="0"/>
      <dgm:spPr/>
    </dgm:pt>
    <dgm:pt modelId="{248D9543-3C32-42D8-9532-655D8A3FED44}" type="pres">
      <dgm:prSet presAssocID="{0BFECFAE-DE60-4EDE-B346-9140A4A41158}" presName="composite" presStyleCnt="0"/>
      <dgm:spPr/>
    </dgm:pt>
    <dgm:pt modelId="{B3F674D2-9F4F-4534-982E-2063F7CD7A1C}" type="pres">
      <dgm:prSet presAssocID="{0BFECFAE-DE60-4EDE-B346-9140A4A41158}" presName="background" presStyleLbl="node0" presStyleIdx="0" presStyleCnt="1"/>
      <dgm:spPr/>
    </dgm:pt>
    <dgm:pt modelId="{3AA71A04-9FFC-412B-B0DA-6CACAF0518E7}" type="pres">
      <dgm:prSet presAssocID="{0BFECFAE-DE60-4EDE-B346-9140A4A41158}" presName="text" presStyleLbl="fgAcc0" presStyleIdx="0" presStyleCnt="1" custScaleX="334304" custLinFactNeighborX="-50781" custLinFactNeighborY="-49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85CB0A-DD31-4639-A912-10609E48813D}" type="pres">
      <dgm:prSet presAssocID="{0BFECFAE-DE60-4EDE-B346-9140A4A41158}" presName="hierChild2" presStyleCnt="0"/>
      <dgm:spPr/>
    </dgm:pt>
    <dgm:pt modelId="{F6236810-59A7-4566-B020-05BF0D4B41DE}" type="pres">
      <dgm:prSet presAssocID="{F54626F7-BF97-43E4-8154-3FA24745AC1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95DA554-2500-4B77-84F0-2C26BCFB477D}" type="pres">
      <dgm:prSet presAssocID="{A3EE6127-A6B4-48FC-B6E0-950B234CBAB6}" presName="hierRoot2" presStyleCnt="0"/>
      <dgm:spPr/>
    </dgm:pt>
    <dgm:pt modelId="{D37050CB-7ED4-44EE-920C-BA4A2FBC539E}" type="pres">
      <dgm:prSet presAssocID="{A3EE6127-A6B4-48FC-B6E0-950B234CBAB6}" presName="composite2" presStyleCnt="0"/>
      <dgm:spPr/>
    </dgm:pt>
    <dgm:pt modelId="{C58EC007-33C0-4FFE-B255-58F377A44019}" type="pres">
      <dgm:prSet presAssocID="{A3EE6127-A6B4-48FC-B6E0-950B234CBAB6}" presName="background2" presStyleLbl="node2" presStyleIdx="0" presStyleCnt="2"/>
      <dgm:spPr/>
    </dgm:pt>
    <dgm:pt modelId="{41B86F04-A8FE-4EA7-B2A0-1AEDF8B21666}" type="pres">
      <dgm:prSet presAssocID="{A3EE6127-A6B4-48FC-B6E0-950B234CBAB6}" presName="text2" presStyleLbl="fgAcc2" presStyleIdx="0" presStyleCnt="2" custScaleX="200321" custScaleY="62966" custLinFactNeighborX="-60384" custLinFactNeighborY="-23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B57EB8-5F03-4597-99DA-6D9D41A141DC}" type="pres">
      <dgm:prSet presAssocID="{A3EE6127-A6B4-48FC-B6E0-950B234CBAB6}" presName="hierChild3" presStyleCnt="0"/>
      <dgm:spPr/>
    </dgm:pt>
    <dgm:pt modelId="{74D63BDE-6206-4314-A787-4EDAFFF2FDD2}" type="pres">
      <dgm:prSet presAssocID="{FBCBD46B-7143-446E-B1C3-F9F2A041998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0A26FC3-1AFE-4062-A309-37AF7CB35F16}" type="pres">
      <dgm:prSet presAssocID="{EF850139-FBD8-45E6-948C-31E1B6423976}" presName="hierRoot3" presStyleCnt="0"/>
      <dgm:spPr/>
    </dgm:pt>
    <dgm:pt modelId="{EC5CC2D3-2B29-4AFB-B4D2-EB6F80E83A73}" type="pres">
      <dgm:prSet presAssocID="{EF850139-FBD8-45E6-948C-31E1B6423976}" presName="composite3" presStyleCnt="0"/>
      <dgm:spPr/>
    </dgm:pt>
    <dgm:pt modelId="{B8B5EED5-0209-4B74-A2CE-F676BED62FEB}" type="pres">
      <dgm:prSet presAssocID="{EF850139-FBD8-45E6-948C-31E1B6423976}" presName="background3" presStyleLbl="node3" presStyleIdx="0" presStyleCnt="3"/>
      <dgm:spPr/>
    </dgm:pt>
    <dgm:pt modelId="{0AC850A7-33E0-442F-B163-8B050B6D05B8}" type="pres">
      <dgm:prSet presAssocID="{EF850139-FBD8-45E6-948C-31E1B6423976}" presName="text3" presStyleLbl="fgAcc3" presStyleIdx="0" presStyleCnt="3" custScaleX="145140" custScaleY="62808" custLinFactNeighborX="19525" custLinFactNeighborY="31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57D804-7F15-4E79-BAD7-B43603FCF6C4}" type="pres">
      <dgm:prSet presAssocID="{EF850139-FBD8-45E6-948C-31E1B6423976}" presName="hierChild4" presStyleCnt="0"/>
      <dgm:spPr/>
    </dgm:pt>
    <dgm:pt modelId="{87818B97-04C3-4A3A-BFC0-1B296BF8556C}" type="pres">
      <dgm:prSet presAssocID="{CEECDDC8-425C-4B87-BA46-3698CD60C263}" presName="Name17" presStyleLbl="parChTrans1D3" presStyleIdx="1" presStyleCnt="3"/>
      <dgm:spPr/>
      <dgm:t>
        <a:bodyPr/>
        <a:lstStyle/>
        <a:p>
          <a:endParaRPr lang="ru-RU"/>
        </a:p>
      </dgm:t>
    </dgm:pt>
    <dgm:pt modelId="{244857B3-B37C-469A-BEA7-A7F7DBA03847}" type="pres">
      <dgm:prSet presAssocID="{EDEB3896-CD4F-4427-90DB-0A0D87815DBD}" presName="hierRoot3" presStyleCnt="0"/>
      <dgm:spPr/>
    </dgm:pt>
    <dgm:pt modelId="{D33508E7-BB87-4709-A3FA-B56EBE0C46B0}" type="pres">
      <dgm:prSet presAssocID="{EDEB3896-CD4F-4427-90DB-0A0D87815DBD}" presName="composite3" presStyleCnt="0"/>
      <dgm:spPr/>
    </dgm:pt>
    <dgm:pt modelId="{2C4603A4-F5C8-41B5-8B9B-0BB3C4DB925E}" type="pres">
      <dgm:prSet presAssocID="{EDEB3896-CD4F-4427-90DB-0A0D87815DBD}" presName="background3" presStyleLbl="node3" presStyleIdx="1" presStyleCnt="3"/>
      <dgm:spPr/>
    </dgm:pt>
    <dgm:pt modelId="{B4B9004C-8DA1-4A6A-B603-E7D129ED9277}" type="pres">
      <dgm:prSet presAssocID="{EDEB3896-CD4F-4427-90DB-0A0D87815DBD}" presName="text3" presStyleLbl="fgAcc3" presStyleIdx="1" presStyleCnt="3" custScaleX="174443" custScaleY="61504" custLinFactNeighborX="20816" custLinFactNeighborY="31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58743A-9E40-476F-9B6E-DD33D79DA74E}" type="pres">
      <dgm:prSet presAssocID="{EDEB3896-CD4F-4427-90DB-0A0D87815DBD}" presName="hierChild4" presStyleCnt="0"/>
      <dgm:spPr/>
    </dgm:pt>
    <dgm:pt modelId="{1B3B0308-9CB1-4121-8B8B-D12F3F95CBB6}" type="pres">
      <dgm:prSet presAssocID="{E9CED88F-53F6-4BAB-B04B-DD7658FB9B7A}" presName="Name23" presStyleLbl="parChTrans1D4" presStyleIdx="0" presStyleCnt="3"/>
      <dgm:spPr/>
      <dgm:t>
        <a:bodyPr/>
        <a:lstStyle/>
        <a:p>
          <a:endParaRPr lang="ru-RU"/>
        </a:p>
      </dgm:t>
    </dgm:pt>
    <dgm:pt modelId="{A8A52F3E-1334-40F7-B134-B337CBACAC6A}" type="pres">
      <dgm:prSet presAssocID="{FE8B84C1-649D-4EE2-B749-972A54DAA64E}" presName="hierRoot4" presStyleCnt="0"/>
      <dgm:spPr/>
    </dgm:pt>
    <dgm:pt modelId="{ED790ACA-DEC6-49E6-A0A1-D6631EC29645}" type="pres">
      <dgm:prSet presAssocID="{FE8B84C1-649D-4EE2-B749-972A54DAA64E}" presName="composite4" presStyleCnt="0"/>
      <dgm:spPr/>
    </dgm:pt>
    <dgm:pt modelId="{37150837-64E0-457B-9763-B123B24DE556}" type="pres">
      <dgm:prSet presAssocID="{FE8B84C1-649D-4EE2-B749-972A54DAA64E}" presName="background4" presStyleLbl="node4" presStyleIdx="0" presStyleCnt="3"/>
      <dgm:spPr/>
    </dgm:pt>
    <dgm:pt modelId="{5AF4A915-E1EA-42D5-B5DB-A1AEE102EA88}" type="pres">
      <dgm:prSet presAssocID="{FE8B84C1-649D-4EE2-B749-972A54DAA64E}" presName="text4" presStyleLbl="fgAcc4" presStyleIdx="0" presStyleCnt="3" custScaleX="151220" custScaleY="78748" custLinFactNeighborX="22382" custLinFactNeighborY="57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814C9E-288C-420F-88AC-BF48947CFF10}" type="pres">
      <dgm:prSet presAssocID="{FE8B84C1-649D-4EE2-B749-972A54DAA64E}" presName="hierChild5" presStyleCnt="0"/>
      <dgm:spPr/>
    </dgm:pt>
    <dgm:pt modelId="{57EF4E0C-C959-47A6-A45E-69D577E50341}" type="pres">
      <dgm:prSet presAssocID="{F4614033-E589-49C5-91E4-DEE2275CFF10}" presName="Name23" presStyleLbl="parChTrans1D4" presStyleIdx="1" presStyleCnt="3"/>
      <dgm:spPr/>
      <dgm:t>
        <a:bodyPr/>
        <a:lstStyle/>
        <a:p>
          <a:endParaRPr lang="ru-RU"/>
        </a:p>
      </dgm:t>
    </dgm:pt>
    <dgm:pt modelId="{6DCCDEF1-2B94-4498-93E5-152089484F12}" type="pres">
      <dgm:prSet presAssocID="{61EC02FE-4C3E-42D7-912A-7C82ADBC2B9F}" presName="hierRoot4" presStyleCnt="0"/>
      <dgm:spPr/>
    </dgm:pt>
    <dgm:pt modelId="{54510903-314F-435E-8855-FC335E718C54}" type="pres">
      <dgm:prSet presAssocID="{61EC02FE-4C3E-42D7-912A-7C82ADBC2B9F}" presName="composite4" presStyleCnt="0"/>
      <dgm:spPr/>
    </dgm:pt>
    <dgm:pt modelId="{B172DC42-4D0E-4842-909A-93B2C8A5334E}" type="pres">
      <dgm:prSet presAssocID="{61EC02FE-4C3E-42D7-912A-7C82ADBC2B9F}" presName="background4" presStyleLbl="node4" presStyleIdx="1" presStyleCnt="3"/>
      <dgm:spPr/>
    </dgm:pt>
    <dgm:pt modelId="{9C78CDE3-20D7-4D52-8E06-74AAAA68686B}" type="pres">
      <dgm:prSet presAssocID="{61EC02FE-4C3E-42D7-912A-7C82ADBC2B9F}" presName="text4" presStyleLbl="fgAcc4" presStyleIdx="1" presStyleCnt="3" custScaleX="166397" custScaleY="78748" custLinFactNeighborX="27859" custLinFactNeighborY="59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46A8D2-721B-4684-BA30-D6F55FEBF276}" type="pres">
      <dgm:prSet presAssocID="{61EC02FE-4C3E-42D7-912A-7C82ADBC2B9F}" presName="hierChild5" presStyleCnt="0"/>
      <dgm:spPr/>
    </dgm:pt>
    <dgm:pt modelId="{E000CF3E-0C60-4EA8-A647-C248A36859E1}" type="pres">
      <dgm:prSet presAssocID="{73AEC617-FC6E-4047-9274-52FCF4CA6BA6}" presName="Name23" presStyleLbl="parChTrans1D4" presStyleIdx="2" presStyleCnt="3"/>
      <dgm:spPr/>
      <dgm:t>
        <a:bodyPr/>
        <a:lstStyle/>
        <a:p>
          <a:endParaRPr lang="ru-RU"/>
        </a:p>
      </dgm:t>
    </dgm:pt>
    <dgm:pt modelId="{E0B228D3-53B8-4BE4-B279-540781ED6E89}" type="pres">
      <dgm:prSet presAssocID="{19C18FE2-C23A-40D9-A06B-B64689C9C80B}" presName="hierRoot4" presStyleCnt="0"/>
      <dgm:spPr/>
    </dgm:pt>
    <dgm:pt modelId="{564021FE-F09C-4515-A46B-FC9E27CB5407}" type="pres">
      <dgm:prSet presAssocID="{19C18FE2-C23A-40D9-A06B-B64689C9C80B}" presName="composite4" presStyleCnt="0"/>
      <dgm:spPr/>
    </dgm:pt>
    <dgm:pt modelId="{4125A39E-A10A-4165-A5FF-E9C9F0FAA4EB}" type="pres">
      <dgm:prSet presAssocID="{19C18FE2-C23A-40D9-A06B-B64689C9C80B}" presName="background4" presStyleLbl="node4" presStyleIdx="2" presStyleCnt="3"/>
      <dgm:spPr/>
    </dgm:pt>
    <dgm:pt modelId="{B1B4B005-2884-4BD0-92F5-E5A7AD683D6D}" type="pres">
      <dgm:prSet presAssocID="{19C18FE2-C23A-40D9-A06B-B64689C9C80B}" presName="text4" presStyleLbl="fgAcc4" presStyleIdx="2" presStyleCnt="3" custScaleX="166031" custScaleY="78400" custLinFactNeighborX="35754" custLinFactNeighborY="59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55CD6F-A0DD-4F74-9691-6BFFF729BAE0}" type="pres">
      <dgm:prSet presAssocID="{19C18FE2-C23A-40D9-A06B-B64689C9C80B}" presName="hierChild5" presStyleCnt="0"/>
      <dgm:spPr/>
    </dgm:pt>
    <dgm:pt modelId="{964271AB-B8F7-44ED-80FA-F3A069F83010}" type="pres">
      <dgm:prSet presAssocID="{070927C8-2922-4372-B865-AEEF7D7C265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35DC35B-FA2D-4DBF-9AC5-D92BB5A409D9}" type="pres">
      <dgm:prSet presAssocID="{E943A9BF-77F0-4A29-86C0-B82044A5E467}" presName="hierRoot3" presStyleCnt="0"/>
      <dgm:spPr/>
    </dgm:pt>
    <dgm:pt modelId="{E4C4B806-78B9-4DD2-8530-F6DA81AC96F6}" type="pres">
      <dgm:prSet presAssocID="{E943A9BF-77F0-4A29-86C0-B82044A5E467}" presName="composite3" presStyleCnt="0"/>
      <dgm:spPr/>
    </dgm:pt>
    <dgm:pt modelId="{63BD686B-B490-459E-9C41-E2E8DEDA9FAE}" type="pres">
      <dgm:prSet presAssocID="{E943A9BF-77F0-4A29-86C0-B82044A5E467}" presName="background3" presStyleLbl="node3" presStyleIdx="2" presStyleCnt="3"/>
      <dgm:spPr/>
    </dgm:pt>
    <dgm:pt modelId="{58EDAC05-5C9D-4BF4-B239-1CCBCF185C21}" type="pres">
      <dgm:prSet presAssocID="{E943A9BF-77F0-4A29-86C0-B82044A5E467}" presName="text3" presStyleLbl="fgAcc3" presStyleIdx="2" presStyleCnt="3" custScaleX="164765" custScaleY="64765" custLinFactNeighborX="23626" custLinFactNeighborY="31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065C51-E2D9-4D96-8B95-EA685E958518}" type="pres">
      <dgm:prSet presAssocID="{E943A9BF-77F0-4A29-86C0-B82044A5E467}" presName="hierChild4" presStyleCnt="0"/>
      <dgm:spPr/>
    </dgm:pt>
    <dgm:pt modelId="{504085D5-7B2C-42A6-A28C-CACE22655646}" type="pres">
      <dgm:prSet presAssocID="{DA8A0756-09D1-43DF-83B7-A8EA62C0310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0912AA2-2D94-4516-A965-3AD60E6E8272}" type="pres">
      <dgm:prSet presAssocID="{A9268E05-72A1-45F7-9C75-6BEC03C92482}" presName="hierRoot2" presStyleCnt="0"/>
      <dgm:spPr/>
    </dgm:pt>
    <dgm:pt modelId="{1CCAEDD9-CF88-4FA7-82DB-7A3C76DA7144}" type="pres">
      <dgm:prSet presAssocID="{A9268E05-72A1-45F7-9C75-6BEC03C92482}" presName="composite2" presStyleCnt="0"/>
      <dgm:spPr/>
    </dgm:pt>
    <dgm:pt modelId="{6435B4CD-8CFC-4667-A80E-C54F13F910FA}" type="pres">
      <dgm:prSet presAssocID="{A9268E05-72A1-45F7-9C75-6BEC03C92482}" presName="background2" presStyleLbl="node2" presStyleIdx="1" presStyleCnt="2"/>
      <dgm:spPr/>
    </dgm:pt>
    <dgm:pt modelId="{679F9044-ED9A-48F6-9E0B-86503D4DBF43}" type="pres">
      <dgm:prSet presAssocID="{A9268E05-72A1-45F7-9C75-6BEC03C92482}" presName="text2" presStyleLbl="fgAcc2" presStyleIdx="1" presStyleCnt="2" custScaleX="191764" custScaleY="63071" custLinFactNeighborX="-46314" custLinFactNeighborY="-23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1B83C5-1AC2-44C0-BA8F-57439B35FEE9}" type="pres">
      <dgm:prSet presAssocID="{A9268E05-72A1-45F7-9C75-6BEC03C92482}" presName="hierChild3" presStyleCnt="0"/>
      <dgm:spPr/>
    </dgm:pt>
  </dgm:ptLst>
  <dgm:cxnLst>
    <dgm:cxn modelId="{EBD1AA61-583F-4DD7-B780-4E8FCA7758D1}" type="presOf" srcId="{A9268E05-72A1-45F7-9C75-6BEC03C92482}" destId="{679F9044-ED9A-48F6-9E0B-86503D4DBF43}" srcOrd="0" destOrd="0" presId="urn:microsoft.com/office/officeart/2005/8/layout/hierarchy1"/>
    <dgm:cxn modelId="{A670C422-F743-46EE-ACD1-55119BFE5A4A}" type="presOf" srcId="{A3EE6127-A6B4-48FC-B6E0-950B234CBAB6}" destId="{41B86F04-A8FE-4EA7-B2A0-1AEDF8B21666}" srcOrd="0" destOrd="0" presId="urn:microsoft.com/office/officeart/2005/8/layout/hierarchy1"/>
    <dgm:cxn modelId="{351EB1CC-D6BB-4D2E-80AE-D281BFE311DC}" type="presOf" srcId="{FBCBD46B-7143-446E-B1C3-F9F2A041998D}" destId="{74D63BDE-6206-4314-A787-4EDAFFF2FDD2}" srcOrd="0" destOrd="0" presId="urn:microsoft.com/office/officeart/2005/8/layout/hierarchy1"/>
    <dgm:cxn modelId="{E5BA5B6C-DFD7-40B7-A1DB-FAD86724F9E8}" type="presOf" srcId="{E943A9BF-77F0-4A29-86C0-B82044A5E467}" destId="{58EDAC05-5C9D-4BF4-B239-1CCBCF185C21}" srcOrd="0" destOrd="0" presId="urn:microsoft.com/office/officeart/2005/8/layout/hierarchy1"/>
    <dgm:cxn modelId="{EDEAC8E5-F750-4F26-BDB9-7C55417CE212}" srcId="{A3EE6127-A6B4-48FC-B6E0-950B234CBAB6}" destId="{EF850139-FBD8-45E6-948C-31E1B6423976}" srcOrd="0" destOrd="0" parTransId="{FBCBD46B-7143-446E-B1C3-F9F2A041998D}" sibTransId="{62F42A58-0A95-495F-A67C-D3F095823C3B}"/>
    <dgm:cxn modelId="{9D35D8F5-ED26-4819-BA44-6A3437B3DAA1}" type="presOf" srcId="{73AEC617-FC6E-4047-9274-52FCF4CA6BA6}" destId="{E000CF3E-0C60-4EA8-A647-C248A36859E1}" srcOrd="0" destOrd="0" presId="urn:microsoft.com/office/officeart/2005/8/layout/hierarchy1"/>
    <dgm:cxn modelId="{AB0B60A8-78B4-4337-83D3-626A162F17B0}" srcId="{A3EE6127-A6B4-48FC-B6E0-950B234CBAB6}" destId="{E943A9BF-77F0-4A29-86C0-B82044A5E467}" srcOrd="2" destOrd="0" parTransId="{070927C8-2922-4372-B865-AEEF7D7C2654}" sibTransId="{37E11083-5949-471B-B2C4-A68EB786A483}"/>
    <dgm:cxn modelId="{B8D32D2D-31FF-4A67-841E-2A6676FCC6B4}" type="presOf" srcId="{CEECDDC8-425C-4B87-BA46-3698CD60C263}" destId="{87818B97-04C3-4A3A-BFC0-1B296BF8556C}" srcOrd="0" destOrd="0" presId="urn:microsoft.com/office/officeart/2005/8/layout/hierarchy1"/>
    <dgm:cxn modelId="{124C9C9E-132D-419E-A657-2FBF2566275F}" type="presOf" srcId="{070927C8-2922-4372-B865-AEEF7D7C2654}" destId="{964271AB-B8F7-44ED-80FA-F3A069F83010}" srcOrd="0" destOrd="0" presId="urn:microsoft.com/office/officeart/2005/8/layout/hierarchy1"/>
    <dgm:cxn modelId="{46C009A0-F727-4CE8-AFF1-06D58FB5E82E}" srcId="{EDEB3896-CD4F-4427-90DB-0A0D87815DBD}" destId="{FE8B84C1-649D-4EE2-B749-972A54DAA64E}" srcOrd="0" destOrd="0" parTransId="{E9CED88F-53F6-4BAB-B04B-DD7658FB9B7A}" sibTransId="{81B4E577-0FA0-4B8E-ACD1-44ED47FF59E1}"/>
    <dgm:cxn modelId="{E2966422-910C-4FB8-9AF3-49911A345415}" type="presOf" srcId="{DA8A0756-09D1-43DF-83B7-A8EA62C0310D}" destId="{504085D5-7B2C-42A6-A28C-CACE22655646}" srcOrd="0" destOrd="0" presId="urn:microsoft.com/office/officeart/2005/8/layout/hierarchy1"/>
    <dgm:cxn modelId="{BD7039C7-3F85-425F-AF3A-FE67BF81B38C}" type="presOf" srcId="{F54626F7-BF97-43E4-8154-3FA24745AC13}" destId="{F6236810-59A7-4566-B020-05BF0D4B41DE}" srcOrd="0" destOrd="0" presId="urn:microsoft.com/office/officeart/2005/8/layout/hierarchy1"/>
    <dgm:cxn modelId="{386B4795-E70B-476C-8903-F488316E0A73}" srcId="{EDEB3896-CD4F-4427-90DB-0A0D87815DBD}" destId="{19C18FE2-C23A-40D9-A06B-B64689C9C80B}" srcOrd="2" destOrd="0" parTransId="{73AEC617-FC6E-4047-9274-52FCF4CA6BA6}" sibTransId="{174F98D4-FCAE-468C-BBA0-9A4ADADF6525}"/>
    <dgm:cxn modelId="{B46446DA-EB15-4A54-99DE-E4AF410AA1CF}" srcId="{A3EE6127-A6B4-48FC-B6E0-950B234CBAB6}" destId="{EDEB3896-CD4F-4427-90DB-0A0D87815DBD}" srcOrd="1" destOrd="0" parTransId="{CEECDDC8-425C-4B87-BA46-3698CD60C263}" sibTransId="{95116C2F-ECB6-4B41-81E5-54966E1FB6FE}"/>
    <dgm:cxn modelId="{A71EAA16-7E4A-412E-8CED-EA19CF379846}" srcId="{EDEB3896-CD4F-4427-90DB-0A0D87815DBD}" destId="{61EC02FE-4C3E-42D7-912A-7C82ADBC2B9F}" srcOrd="1" destOrd="0" parTransId="{F4614033-E589-49C5-91E4-DEE2275CFF10}" sibTransId="{7E799C73-428A-4728-A79B-2506B1292D07}"/>
    <dgm:cxn modelId="{ED2F72E1-882C-4F97-A51A-DFFC70D5307A}" srcId="{D73F1D37-DD2E-4AD7-9B10-D8C48019074D}" destId="{0BFECFAE-DE60-4EDE-B346-9140A4A41158}" srcOrd="0" destOrd="0" parTransId="{41D40F57-833A-4936-B9F0-7017865926A2}" sibTransId="{8B493450-FC31-4B7C-9625-7E8C5E99E6D1}"/>
    <dgm:cxn modelId="{00B8DD22-0C41-44D2-A26A-FD23795C19D2}" type="presOf" srcId="{FE8B84C1-649D-4EE2-B749-972A54DAA64E}" destId="{5AF4A915-E1EA-42D5-B5DB-A1AEE102EA88}" srcOrd="0" destOrd="0" presId="urn:microsoft.com/office/officeart/2005/8/layout/hierarchy1"/>
    <dgm:cxn modelId="{5D5FF3E7-3B6E-4DCF-90D2-EC6B71D24FC3}" srcId="{0BFECFAE-DE60-4EDE-B346-9140A4A41158}" destId="{A9268E05-72A1-45F7-9C75-6BEC03C92482}" srcOrd="1" destOrd="0" parTransId="{DA8A0756-09D1-43DF-83B7-A8EA62C0310D}" sibTransId="{3D39AE24-3F33-421D-A436-D14928DDACF0}"/>
    <dgm:cxn modelId="{1079B451-E62D-432C-BB58-C36508B58291}" srcId="{0BFECFAE-DE60-4EDE-B346-9140A4A41158}" destId="{A3EE6127-A6B4-48FC-B6E0-950B234CBAB6}" srcOrd="0" destOrd="0" parTransId="{F54626F7-BF97-43E4-8154-3FA24745AC13}" sibTransId="{ED9CF617-10E8-4990-9FB9-192E49EC0524}"/>
    <dgm:cxn modelId="{7BF2F4F8-40BD-46FB-83BE-CACD7189D716}" type="presOf" srcId="{E9CED88F-53F6-4BAB-B04B-DD7658FB9B7A}" destId="{1B3B0308-9CB1-4121-8B8B-D12F3F95CBB6}" srcOrd="0" destOrd="0" presId="urn:microsoft.com/office/officeart/2005/8/layout/hierarchy1"/>
    <dgm:cxn modelId="{240EEBA2-C041-46E6-A9DB-7A1DF823F890}" type="presOf" srcId="{F4614033-E589-49C5-91E4-DEE2275CFF10}" destId="{57EF4E0C-C959-47A6-A45E-69D577E50341}" srcOrd="0" destOrd="0" presId="urn:microsoft.com/office/officeart/2005/8/layout/hierarchy1"/>
    <dgm:cxn modelId="{8B389A1F-395B-4C5C-8A12-8998858F0C67}" type="presOf" srcId="{EDEB3896-CD4F-4427-90DB-0A0D87815DBD}" destId="{B4B9004C-8DA1-4A6A-B603-E7D129ED9277}" srcOrd="0" destOrd="0" presId="urn:microsoft.com/office/officeart/2005/8/layout/hierarchy1"/>
    <dgm:cxn modelId="{196FA271-2934-49C5-8EE2-BFEF6B6D5473}" type="presOf" srcId="{D73F1D37-DD2E-4AD7-9B10-D8C48019074D}" destId="{708FABC0-65CB-4CDC-9106-880EE76E336F}" srcOrd="0" destOrd="0" presId="urn:microsoft.com/office/officeart/2005/8/layout/hierarchy1"/>
    <dgm:cxn modelId="{808B200D-1BC7-45AF-8F66-E1FF27541B55}" type="presOf" srcId="{EF850139-FBD8-45E6-948C-31E1B6423976}" destId="{0AC850A7-33E0-442F-B163-8B050B6D05B8}" srcOrd="0" destOrd="0" presId="urn:microsoft.com/office/officeart/2005/8/layout/hierarchy1"/>
    <dgm:cxn modelId="{634B4BB3-6F70-4E8E-9DC3-2E2B7BA8888A}" type="presOf" srcId="{0BFECFAE-DE60-4EDE-B346-9140A4A41158}" destId="{3AA71A04-9FFC-412B-B0DA-6CACAF0518E7}" srcOrd="0" destOrd="0" presId="urn:microsoft.com/office/officeart/2005/8/layout/hierarchy1"/>
    <dgm:cxn modelId="{708DE9B3-179D-4BBF-8389-B17EB66A3792}" type="presOf" srcId="{19C18FE2-C23A-40D9-A06B-B64689C9C80B}" destId="{B1B4B005-2884-4BD0-92F5-E5A7AD683D6D}" srcOrd="0" destOrd="0" presId="urn:microsoft.com/office/officeart/2005/8/layout/hierarchy1"/>
    <dgm:cxn modelId="{A6E56758-1F93-48CC-8229-B6D6C0DBBC62}" type="presOf" srcId="{61EC02FE-4C3E-42D7-912A-7C82ADBC2B9F}" destId="{9C78CDE3-20D7-4D52-8E06-74AAAA68686B}" srcOrd="0" destOrd="0" presId="urn:microsoft.com/office/officeart/2005/8/layout/hierarchy1"/>
    <dgm:cxn modelId="{498FFE5C-6404-4A58-862A-7A4A655B7A72}" type="presParOf" srcId="{708FABC0-65CB-4CDC-9106-880EE76E336F}" destId="{DA792A47-9AEB-458A-AED0-E09E877EE806}" srcOrd="0" destOrd="0" presId="urn:microsoft.com/office/officeart/2005/8/layout/hierarchy1"/>
    <dgm:cxn modelId="{1212C0B0-5C6B-400A-A94B-A9C946066B1C}" type="presParOf" srcId="{DA792A47-9AEB-458A-AED0-E09E877EE806}" destId="{248D9543-3C32-42D8-9532-655D8A3FED44}" srcOrd="0" destOrd="0" presId="urn:microsoft.com/office/officeart/2005/8/layout/hierarchy1"/>
    <dgm:cxn modelId="{9D8DDD43-F8BD-4579-A7A1-EF0B9BC8E157}" type="presParOf" srcId="{248D9543-3C32-42D8-9532-655D8A3FED44}" destId="{B3F674D2-9F4F-4534-982E-2063F7CD7A1C}" srcOrd="0" destOrd="0" presId="urn:microsoft.com/office/officeart/2005/8/layout/hierarchy1"/>
    <dgm:cxn modelId="{6BAB7769-E51F-4877-A34E-30B78BE3E40A}" type="presParOf" srcId="{248D9543-3C32-42D8-9532-655D8A3FED44}" destId="{3AA71A04-9FFC-412B-B0DA-6CACAF0518E7}" srcOrd="1" destOrd="0" presId="urn:microsoft.com/office/officeart/2005/8/layout/hierarchy1"/>
    <dgm:cxn modelId="{C51E248B-ECF0-4392-A8F4-C666F1575A63}" type="presParOf" srcId="{DA792A47-9AEB-458A-AED0-E09E877EE806}" destId="{CD85CB0A-DD31-4639-A912-10609E48813D}" srcOrd="1" destOrd="0" presId="urn:microsoft.com/office/officeart/2005/8/layout/hierarchy1"/>
    <dgm:cxn modelId="{0CE37B5C-DCFE-490D-A2B0-904D9D068243}" type="presParOf" srcId="{CD85CB0A-DD31-4639-A912-10609E48813D}" destId="{F6236810-59A7-4566-B020-05BF0D4B41DE}" srcOrd="0" destOrd="0" presId="urn:microsoft.com/office/officeart/2005/8/layout/hierarchy1"/>
    <dgm:cxn modelId="{B5E970DF-1721-4E3B-935C-71E43CEBACDA}" type="presParOf" srcId="{CD85CB0A-DD31-4639-A912-10609E48813D}" destId="{A95DA554-2500-4B77-84F0-2C26BCFB477D}" srcOrd="1" destOrd="0" presId="urn:microsoft.com/office/officeart/2005/8/layout/hierarchy1"/>
    <dgm:cxn modelId="{965CBC33-C6BF-4991-9C6D-44AF72D146A6}" type="presParOf" srcId="{A95DA554-2500-4B77-84F0-2C26BCFB477D}" destId="{D37050CB-7ED4-44EE-920C-BA4A2FBC539E}" srcOrd="0" destOrd="0" presId="urn:microsoft.com/office/officeart/2005/8/layout/hierarchy1"/>
    <dgm:cxn modelId="{0E216199-1BF2-474E-86B0-B041440E0A90}" type="presParOf" srcId="{D37050CB-7ED4-44EE-920C-BA4A2FBC539E}" destId="{C58EC007-33C0-4FFE-B255-58F377A44019}" srcOrd="0" destOrd="0" presId="urn:microsoft.com/office/officeart/2005/8/layout/hierarchy1"/>
    <dgm:cxn modelId="{80B25E32-851F-4F1D-B3A0-716B4A9A5159}" type="presParOf" srcId="{D37050CB-7ED4-44EE-920C-BA4A2FBC539E}" destId="{41B86F04-A8FE-4EA7-B2A0-1AEDF8B21666}" srcOrd="1" destOrd="0" presId="urn:microsoft.com/office/officeart/2005/8/layout/hierarchy1"/>
    <dgm:cxn modelId="{5DA2AC65-A4DA-4567-97C0-D0D60A5E507C}" type="presParOf" srcId="{A95DA554-2500-4B77-84F0-2C26BCFB477D}" destId="{64B57EB8-5F03-4597-99DA-6D9D41A141DC}" srcOrd="1" destOrd="0" presId="urn:microsoft.com/office/officeart/2005/8/layout/hierarchy1"/>
    <dgm:cxn modelId="{FF3A3F32-723A-4C02-9A88-7659BF75B2F0}" type="presParOf" srcId="{64B57EB8-5F03-4597-99DA-6D9D41A141DC}" destId="{74D63BDE-6206-4314-A787-4EDAFFF2FDD2}" srcOrd="0" destOrd="0" presId="urn:microsoft.com/office/officeart/2005/8/layout/hierarchy1"/>
    <dgm:cxn modelId="{186B7469-E8D6-48FE-9C91-C49B7123B46E}" type="presParOf" srcId="{64B57EB8-5F03-4597-99DA-6D9D41A141DC}" destId="{10A26FC3-1AFE-4062-A309-37AF7CB35F16}" srcOrd="1" destOrd="0" presId="urn:microsoft.com/office/officeart/2005/8/layout/hierarchy1"/>
    <dgm:cxn modelId="{0945B622-BAAF-44B6-8C20-02F4B9709131}" type="presParOf" srcId="{10A26FC3-1AFE-4062-A309-37AF7CB35F16}" destId="{EC5CC2D3-2B29-4AFB-B4D2-EB6F80E83A73}" srcOrd="0" destOrd="0" presId="urn:microsoft.com/office/officeart/2005/8/layout/hierarchy1"/>
    <dgm:cxn modelId="{3D660546-8AFD-4C8C-9E50-DB5CE70B2ED9}" type="presParOf" srcId="{EC5CC2D3-2B29-4AFB-B4D2-EB6F80E83A73}" destId="{B8B5EED5-0209-4B74-A2CE-F676BED62FEB}" srcOrd="0" destOrd="0" presId="urn:microsoft.com/office/officeart/2005/8/layout/hierarchy1"/>
    <dgm:cxn modelId="{E51774B1-80D9-4FD2-9E9D-3BE951C5ADB7}" type="presParOf" srcId="{EC5CC2D3-2B29-4AFB-B4D2-EB6F80E83A73}" destId="{0AC850A7-33E0-442F-B163-8B050B6D05B8}" srcOrd="1" destOrd="0" presId="urn:microsoft.com/office/officeart/2005/8/layout/hierarchy1"/>
    <dgm:cxn modelId="{89683700-106F-4497-AF74-F70AA77BB432}" type="presParOf" srcId="{10A26FC3-1AFE-4062-A309-37AF7CB35F16}" destId="{DC57D804-7F15-4E79-BAD7-B43603FCF6C4}" srcOrd="1" destOrd="0" presId="urn:microsoft.com/office/officeart/2005/8/layout/hierarchy1"/>
    <dgm:cxn modelId="{9F530BBF-3D85-42C3-A46D-19051C3D8923}" type="presParOf" srcId="{64B57EB8-5F03-4597-99DA-6D9D41A141DC}" destId="{87818B97-04C3-4A3A-BFC0-1B296BF8556C}" srcOrd="2" destOrd="0" presId="urn:microsoft.com/office/officeart/2005/8/layout/hierarchy1"/>
    <dgm:cxn modelId="{A29E308D-D961-42AE-9D96-C10BBDA0F9B1}" type="presParOf" srcId="{64B57EB8-5F03-4597-99DA-6D9D41A141DC}" destId="{244857B3-B37C-469A-BEA7-A7F7DBA03847}" srcOrd="3" destOrd="0" presId="urn:microsoft.com/office/officeart/2005/8/layout/hierarchy1"/>
    <dgm:cxn modelId="{C992BE6F-156A-4602-BD1D-AD199C4DBB61}" type="presParOf" srcId="{244857B3-B37C-469A-BEA7-A7F7DBA03847}" destId="{D33508E7-BB87-4709-A3FA-B56EBE0C46B0}" srcOrd="0" destOrd="0" presId="urn:microsoft.com/office/officeart/2005/8/layout/hierarchy1"/>
    <dgm:cxn modelId="{70994249-CB22-4B5D-AD02-C3F21F85DCD8}" type="presParOf" srcId="{D33508E7-BB87-4709-A3FA-B56EBE0C46B0}" destId="{2C4603A4-F5C8-41B5-8B9B-0BB3C4DB925E}" srcOrd="0" destOrd="0" presId="urn:microsoft.com/office/officeart/2005/8/layout/hierarchy1"/>
    <dgm:cxn modelId="{F592ACAA-31A3-469E-98C7-776993A2DAD4}" type="presParOf" srcId="{D33508E7-BB87-4709-A3FA-B56EBE0C46B0}" destId="{B4B9004C-8DA1-4A6A-B603-E7D129ED9277}" srcOrd="1" destOrd="0" presId="urn:microsoft.com/office/officeart/2005/8/layout/hierarchy1"/>
    <dgm:cxn modelId="{93263D08-A6C2-456A-A0EF-AD7914F2B1B3}" type="presParOf" srcId="{244857B3-B37C-469A-BEA7-A7F7DBA03847}" destId="{9358743A-9E40-476F-9B6E-DD33D79DA74E}" srcOrd="1" destOrd="0" presId="urn:microsoft.com/office/officeart/2005/8/layout/hierarchy1"/>
    <dgm:cxn modelId="{7C86BF11-7BF1-4356-A748-EEC4D9A0138E}" type="presParOf" srcId="{9358743A-9E40-476F-9B6E-DD33D79DA74E}" destId="{1B3B0308-9CB1-4121-8B8B-D12F3F95CBB6}" srcOrd="0" destOrd="0" presId="urn:microsoft.com/office/officeart/2005/8/layout/hierarchy1"/>
    <dgm:cxn modelId="{B57F2A30-76DF-490E-A587-48DEFC465143}" type="presParOf" srcId="{9358743A-9E40-476F-9B6E-DD33D79DA74E}" destId="{A8A52F3E-1334-40F7-B134-B337CBACAC6A}" srcOrd="1" destOrd="0" presId="urn:microsoft.com/office/officeart/2005/8/layout/hierarchy1"/>
    <dgm:cxn modelId="{462FD793-A218-4BF5-9D04-F0538FED315B}" type="presParOf" srcId="{A8A52F3E-1334-40F7-B134-B337CBACAC6A}" destId="{ED790ACA-DEC6-49E6-A0A1-D6631EC29645}" srcOrd="0" destOrd="0" presId="urn:microsoft.com/office/officeart/2005/8/layout/hierarchy1"/>
    <dgm:cxn modelId="{92AEFA77-669C-47B6-A331-20B3E24CBCEE}" type="presParOf" srcId="{ED790ACA-DEC6-49E6-A0A1-D6631EC29645}" destId="{37150837-64E0-457B-9763-B123B24DE556}" srcOrd="0" destOrd="0" presId="urn:microsoft.com/office/officeart/2005/8/layout/hierarchy1"/>
    <dgm:cxn modelId="{5FF451AF-72EE-4078-9322-1042130450B1}" type="presParOf" srcId="{ED790ACA-DEC6-49E6-A0A1-D6631EC29645}" destId="{5AF4A915-E1EA-42D5-B5DB-A1AEE102EA88}" srcOrd="1" destOrd="0" presId="urn:microsoft.com/office/officeart/2005/8/layout/hierarchy1"/>
    <dgm:cxn modelId="{7645D164-081B-438A-AFC7-F2B4CEC3BD90}" type="presParOf" srcId="{A8A52F3E-1334-40F7-B134-B337CBACAC6A}" destId="{39814C9E-288C-420F-88AC-BF48947CFF10}" srcOrd="1" destOrd="0" presId="urn:microsoft.com/office/officeart/2005/8/layout/hierarchy1"/>
    <dgm:cxn modelId="{CB66FC94-4A12-4F7F-B593-F6103F9C7CEB}" type="presParOf" srcId="{9358743A-9E40-476F-9B6E-DD33D79DA74E}" destId="{57EF4E0C-C959-47A6-A45E-69D577E50341}" srcOrd="2" destOrd="0" presId="urn:microsoft.com/office/officeart/2005/8/layout/hierarchy1"/>
    <dgm:cxn modelId="{DA594159-562B-4FB4-B0E4-2B600757F4E9}" type="presParOf" srcId="{9358743A-9E40-476F-9B6E-DD33D79DA74E}" destId="{6DCCDEF1-2B94-4498-93E5-152089484F12}" srcOrd="3" destOrd="0" presId="urn:microsoft.com/office/officeart/2005/8/layout/hierarchy1"/>
    <dgm:cxn modelId="{68C9EF44-0DC8-4394-82CE-A1548F10760D}" type="presParOf" srcId="{6DCCDEF1-2B94-4498-93E5-152089484F12}" destId="{54510903-314F-435E-8855-FC335E718C54}" srcOrd="0" destOrd="0" presId="urn:microsoft.com/office/officeart/2005/8/layout/hierarchy1"/>
    <dgm:cxn modelId="{E9AE10CE-869C-40B4-BBB6-6F01EFF3CD56}" type="presParOf" srcId="{54510903-314F-435E-8855-FC335E718C54}" destId="{B172DC42-4D0E-4842-909A-93B2C8A5334E}" srcOrd="0" destOrd="0" presId="urn:microsoft.com/office/officeart/2005/8/layout/hierarchy1"/>
    <dgm:cxn modelId="{D44AEEB5-EB86-41FF-8861-79A2CE182783}" type="presParOf" srcId="{54510903-314F-435E-8855-FC335E718C54}" destId="{9C78CDE3-20D7-4D52-8E06-74AAAA68686B}" srcOrd="1" destOrd="0" presId="urn:microsoft.com/office/officeart/2005/8/layout/hierarchy1"/>
    <dgm:cxn modelId="{833474C7-02BC-416F-B6A8-CBF961585F6B}" type="presParOf" srcId="{6DCCDEF1-2B94-4498-93E5-152089484F12}" destId="{7846A8D2-721B-4684-BA30-D6F55FEBF276}" srcOrd="1" destOrd="0" presId="urn:microsoft.com/office/officeart/2005/8/layout/hierarchy1"/>
    <dgm:cxn modelId="{8E53854C-5F23-4662-BE91-1A00A8010BD6}" type="presParOf" srcId="{9358743A-9E40-476F-9B6E-DD33D79DA74E}" destId="{E000CF3E-0C60-4EA8-A647-C248A36859E1}" srcOrd="4" destOrd="0" presId="urn:microsoft.com/office/officeart/2005/8/layout/hierarchy1"/>
    <dgm:cxn modelId="{AEB75C1A-16B5-4D7C-A572-56369F09C778}" type="presParOf" srcId="{9358743A-9E40-476F-9B6E-DD33D79DA74E}" destId="{E0B228D3-53B8-4BE4-B279-540781ED6E89}" srcOrd="5" destOrd="0" presId="urn:microsoft.com/office/officeart/2005/8/layout/hierarchy1"/>
    <dgm:cxn modelId="{EA83949F-3930-493E-A414-B4C8DFD26A5F}" type="presParOf" srcId="{E0B228D3-53B8-4BE4-B279-540781ED6E89}" destId="{564021FE-F09C-4515-A46B-FC9E27CB5407}" srcOrd="0" destOrd="0" presId="urn:microsoft.com/office/officeart/2005/8/layout/hierarchy1"/>
    <dgm:cxn modelId="{D57ED779-525E-4F58-ABC5-025D7FF99295}" type="presParOf" srcId="{564021FE-F09C-4515-A46B-FC9E27CB5407}" destId="{4125A39E-A10A-4165-A5FF-E9C9F0FAA4EB}" srcOrd="0" destOrd="0" presId="urn:microsoft.com/office/officeart/2005/8/layout/hierarchy1"/>
    <dgm:cxn modelId="{0D8A2DCC-E06A-4943-A2F7-333A4F26EB44}" type="presParOf" srcId="{564021FE-F09C-4515-A46B-FC9E27CB5407}" destId="{B1B4B005-2884-4BD0-92F5-E5A7AD683D6D}" srcOrd="1" destOrd="0" presId="urn:microsoft.com/office/officeart/2005/8/layout/hierarchy1"/>
    <dgm:cxn modelId="{FF37FD8B-980A-4244-AC02-8080CC756EA0}" type="presParOf" srcId="{E0B228D3-53B8-4BE4-B279-540781ED6E89}" destId="{9D55CD6F-A0DD-4F74-9691-6BFFF729BAE0}" srcOrd="1" destOrd="0" presId="urn:microsoft.com/office/officeart/2005/8/layout/hierarchy1"/>
    <dgm:cxn modelId="{68ED8450-96CD-446C-AEF8-2A44B17BADD2}" type="presParOf" srcId="{64B57EB8-5F03-4597-99DA-6D9D41A141DC}" destId="{964271AB-B8F7-44ED-80FA-F3A069F83010}" srcOrd="4" destOrd="0" presId="urn:microsoft.com/office/officeart/2005/8/layout/hierarchy1"/>
    <dgm:cxn modelId="{990931BD-69CA-4008-A134-A19AB1542BCE}" type="presParOf" srcId="{64B57EB8-5F03-4597-99DA-6D9D41A141DC}" destId="{335DC35B-FA2D-4DBF-9AC5-D92BB5A409D9}" srcOrd="5" destOrd="0" presId="urn:microsoft.com/office/officeart/2005/8/layout/hierarchy1"/>
    <dgm:cxn modelId="{D250F3AC-336A-4DA6-BF89-3BE0E770969D}" type="presParOf" srcId="{335DC35B-FA2D-4DBF-9AC5-D92BB5A409D9}" destId="{E4C4B806-78B9-4DD2-8530-F6DA81AC96F6}" srcOrd="0" destOrd="0" presId="urn:microsoft.com/office/officeart/2005/8/layout/hierarchy1"/>
    <dgm:cxn modelId="{03C2713F-5B63-4A0C-9AAB-DA1B096342BD}" type="presParOf" srcId="{E4C4B806-78B9-4DD2-8530-F6DA81AC96F6}" destId="{63BD686B-B490-459E-9C41-E2E8DEDA9FAE}" srcOrd="0" destOrd="0" presId="urn:microsoft.com/office/officeart/2005/8/layout/hierarchy1"/>
    <dgm:cxn modelId="{EE3D6CDB-539C-4079-93BB-A47319747057}" type="presParOf" srcId="{E4C4B806-78B9-4DD2-8530-F6DA81AC96F6}" destId="{58EDAC05-5C9D-4BF4-B239-1CCBCF185C21}" srcOrd="1" destOrd="0" presId="urn:microsoft.com/office/officeart/2005/8/layout/hierarchy1"/>
    <dgm:cxn modelId="{33A081C8-0915-43A9-9F67-77F29365A78B}" type="presParOf" srcId="{335DC35B-FA2D-4DBF-9AC5-D92BB5A409D9}" destId="{CF065C51-E2D9-4D96-8B95-EA685E958518}" srcOrd="1" destOrd="0" presId="urn:microsoft.com/office/officeart/2005/8/layout/hierarchy1"/>
    <dgm:cxn modelId="{FAA92194-A872-4A4C-8CCF-96DC81CE0E11}" type="presParOf" srcId="{CD85CB0A-DD31-4639-A912-10609E48813D}" destId="{504085D5-7B2C-42A6-A28C-CACE22655646}" srcOrd="2" destOrd="0" presId="urn:microsoft.com/office/officeart/2005/8/layout/hierarchy1"/>
    <dgm:cxn modelId="{11FE1492-B6FB-497A-B088-F6441B5850CB}" type="presParOf" srcId="{CD85CB0A-DD31-4639-A912-10609E48813D}" destId="{80912AA2-2D94-4516-A965-3AD60E6E8272}" srcOrd="3" destOrd="0" presId="urn:microsoft.com/office/officeart/2005/8/layout/hierarchy1"/>
    <dgm:cxn modelId="{4DF2BD54-EA8E-4444-8E15-341FBC23B66A}" type="presParOf" srcId="{80912AA2-2D94-4516-A965-3AD60E6E8272}" destId="{1CCAEDD9-CF88-4FA7-82DB-7A3C76DA7144}" srcOrd="0" destOrd="0" presId="urn:microsoft.com/office/officeart/2005/8/layout/hierarchy1"/>
    <dgm:cxn modelId="{B50391A2-9445-4F72-9235-F191F48DFE6D}" type="presParOf" srcId="{1CCAEDD9-CF88-4FA7-82DB-7A3C76DA7144}" destId="{6435B4CD-8CFC-4667-A80E-C54F13F910FA}" srcOrd="0" destOrd="0" presId="urn:microsoft.com/office/officeart/2005/8/layout/hierarchy1"/>
    <dgm:cxn modelId="{2524A2F4-1159-4F21-96F0-45ED51E8A04A}" type="presParOf" srcId="{1CCAEDD9-CF88-4FA7-82DB-7A3C76DA7144}" destId="{679F9044-ED9A-48F6-9E0B-86503D4DBF43}" srcOrd="1" destOrd="0" presId="urn:microsoft.com/office/officeart/2005/8/layout/hierarchy1"/>
    <dgm:cxn modelId="{4C554E1A-0854-41B6-B6AB-0FC2A269C2CB}" type="presParOf" srcId="{80912AA2-2D94-4516-A965-3AD60E6E8272}" destId="{C41B83C5-1AC2-44C0-BA8F-57439B35FE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0F462-972F-4617-B30C-B82EF024E311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A57E10-83F1-42BB-9FE0-FFA97A27D769}">
      <dgm:prSet phldrT="[Текст]"/>
      <dgm:spPr/>
      <dgm:t>
        <a:bodyPr/>
        <a:lstStyle/>
        <a:p>
          <a:r>
            <a:rPr lang="ru-RU" dirty="0"/>
            <a:t>НЕТРАДИЦИОННЫЕ ВИДЫ ЭНЕРГИИ</a:t>
          </a:r>
        </a:p>
      </dgm:t>
    </dgm:pt>
    <dgm:pt modelId="{3E615309-5E48-43B2-98FA-5C263E70C530}" type="parTrans" cxnId="{49343ECE-9614-4147-9990-87F3F49786BD}">
      <dgm:prSet/>
      <dgm:spPr/>
      <dgm:t>
        <a:bodyPr/>
        <a:lstStyle/>
        <a:p>
          <a:endParaRPr lang="ru-RU"/>
        </a:p>
      </dgm:t>
    </dgm:pt>
    <dgm:pt modelId="{42BA6B31-BD10-4198-A300-A421123D4184}" type="sibTrans" cxnId="{49343ECE-9614-4147-9990-87F3F49786BD}">
      <dgm:prSet/>
      <dgm:spPr/>
      <dgm:t>
        <a:bodyPr/>
        <a:lstStyle/>
        <a:p>
          <a:endParaRPr lang="ru-RU"/>
        </a:p>
      </dgm:t>
    </dgm:pt>
    <dgm:pt modelId="{0D87B2FD-664B-42C7-BBB2-CC315F38E64C}">
      <dgm:prSet phldrT="[Текст]" custT="1"/>
      <dgm:spPr/>
      <dgm:t>
        <a:bodyPr/>
        <a:lstStyle/>
        <a:p>
          <a:r>
            <a:rPr lang="ru-RU" sz="2400" dirty="0"/>
            <a:t>ЭНЕРГИЯ</a:t>
          </a:r>
        </a:p>
        <a:p>
          <a:r>
            <a:rPr lang="ru-RU" sz="2400" dirty="0"/>
            <a:t>СОЛНЦА </a:t>
          </a:r>
        </a:p>
      </dgm:t>
    </dgm:pt>
    <dgm:pt modelId="{99542DBA-0669-414F-A2EB-E3E80361A5E8}" type="parTrans" cxnId="{F50BA615-694F-481A-B222-FFB1F17A85A4}">
      <dgm:prSet/>
      <dgm:spPr/>
      <dgm:t>
        <a:bodyPr/>
        <a:lstStyle/>
        <a:p>
          <a:endParaRPr lang="ru-RU"/>
        </a:p>
      </dgm:t>
    </dgm:pt>
    <dgm:pt modelId="{2863AEB7-D80F-451E-8A85-791AEA3F2D31}" type="sibTrans" cxnId="{F50BA615-694F-481A-B222-FFB1F17A85A4}">
      <dgm:prSet/>
      <dgm:spPr/>
      <dgm:t>
        <a:bodyPr/>
        <a:lstStyle/>
        <a:p>
          <a:endParaRPr lang="ru-RU"/>
        </a:p>
      </dgm:t>
    </dgm:pt>
    <dgm:pt modelId="{58939B4B-F56B-4F66-B213-39398CD23CC8}">
      <dgm:prSet phldrT="[Текст]" custT="1"/>
      <dgm:spPr/>
      <dgm:t>
        <a:bodyPr/>
        <a:lstStyle/>
        <a:p>
          <a:r>
            <a:rPr lang="ru-RU" sz="2400" dirty="0"/>
            <a:t>БИОЛОГИЧЕСКОЕ ТОПЛИВО</a:t>
          </a:r>
        </a:p>
      </dgm:t>
    </dgm:pt>
    <dgm:pt modelId="{608669EB-D8F6-4665-B1B7-B7FA73D8ADCD}" type="parTrans" cxnId="{6540739A-A020-4978-8337-ABFA15F49C55}">
      <dgm:prSet/>
      <dgm:spPr/>
      <dgm:t>
        <a:bodyPr/>
        <a:lstStyle/>
        <a:p>
          <a:endParaRPr lang="ru-RU"/>
        </a:p>
      </dgm:t>
    </dgm:pt>
    <dgm:pt modelId="{2DDEF955-504F-4A46-9D8F-8908408B73F3}" type="sibTrans" cxnId="{6540739A-A020-4978-8337-ABFA15F49C55}">
      <dgm:prSet/>
      <dgm:spPr/>
      <dgm:t>
        <a:bodyPr/>
        <a:lstStyle/>
        <a:p>
          <a:endParaRPr lang="ru-RU"/>
        </a:p>
      </dgm:t>
    </dgm:pt>
    <dgm:pt modelId="{4D099D7A-312C-4063-AC62-238F22F66C60}">
      <dgm:prSet phldrT="[Текст]" custT="1"/>
      <dgm:spPr/>
      <dgm:t>
        <a:bodyPr/>
        <a:lstStyle/>
        <a:p>
          <a:r>
            <a:rPr lang="ru-RU" sz="2400" dirty="0"/>
            <a:t>ЭНЕРГИЯ МОРСКИХ ВОЛН</a:t>
          </a:r>
        </a:p>
      </dgm:t>
    </dgm:pt>
    <dgm:pt modelId="{81AD5D3E-D7E6-43FB-8073-F9A5BC251FC6}" type="parTrans" cxnId="{6E4FF254-F874-4165-B6F9-87F15D73FE77}">
      <dgm:prSet/>
      <dgm:spPr/>
      <dgm:t>
        <a:bodyPr/>
        <a:lstStyle/>
        <a:p>
          <a:endParaRPr lang="ru-RU"/>
        </a:p>
      </dgm:t>
    </dgm:pt>
    <dgm:pt modelId="{A5894026-D03C-4299-A6DE-890700A4D51E}" type="sibTrans" cxnId="{6E4FF254-F874-4165-B6F9-87F15D73FE77}">
      <dgm:prSet/>
      <dgm:spPr/>
      <dgm:t>
        <a:bodyPr/>
        <a:lstStyle/>
        <a:p>
          <a:endParaRPr lang="ru-RU"/>
        </a:p>
      </dgm:t>
    </dgm:pt>
    <dgm:pt modelId="{6E4385D6-B4E3-4154-AE52-FA03D6BDDA16}">
      <dgm:prSet phldrT="[Текст]" custT="1"/>
      <dgm:spPr/>
      <dgm:t>
        <a:bodyPr/>
        <a:lstStyle/>
        <a:p>
          <a:r>
            <a:rPr lang="ru-RU" sz="2400" dirty="0"/>
            <a:t>ЭНЕРГИЯ</a:t>
          </a:r>
        </a:p>
        <a:p>
          <a:r>
            <a:rPr lang="ru-RU" sz="2400" dirty="0"/>
            <a:t> ВЕТРА</a:t>
          </a:r>
        </a:p>
      </dgm:t>
    </dgm:pt>
    <dgm:pt modelId="{85E59086-1BF0-417F-8672-8056753AB682}" type="parTrans" cxnId="{5215CB7A-3C11-4A72-B794-B0C7A8CF7CA9}">
      <dgm:prSet/>
      <dgm:spPr/>
      <dgm:t>
        <a:bodyPr/>
        <a:lstStyle/>
        <a:p>
          <a:endParaRPr lang="ru-RU"/>
        </a:p>
      </dgm:t>
    </dgm:pt>
    <dgm:pt modelId="{61DCFF95-3275-4745-8B9F-64C79A88869C}" type="sibTrans" cxnId="{5215CB7A-3C11-4A72-B794-B0C7A8CF7CA9}">
      <dgm:prSet/>
      <dgm:spPr/>
      <dgm:t>
        <a:bodyPr/>
        <a:lstStyle/>
        <a:p>
          <a:endParaRPr lang="ru-RU"/>
        </a:p>
      </dgm:t>
    </dgm:pt>
    <dgm:pt modelId="{F893B266-E1A5-408D-90C9-ED20BE46F7BC}">
      <dgm:prSet phldrT="[Текст]" custT="1"/>
      <dgm:spPr/>
      <dgm:t>
        <a:bodyPr/>
        <a:lstStyle/>
        <a:p>
          <a:r>
            <a:rPr lang="ru-RU" sz="2400" dirty="0"/>
            <a:t>ЭНЕРГИЯ ГЕОТЕРМАЛЬНАЯ </a:t>
          </a:r>
        </a:p>
      </dgm:t>
    </dgm:pt>
    <dgm:pt modelId="{C21A0A07-6731-418E-B3AA-63803EBE3B2A}" type="parTrans" cxnId="{38384E71-F43A-4463-87E0-6FBB0C12D67A}">
      <dgm:prSet/>
      <dgm:spPr/>
      <dgm:t>
        <a:bodyPr/>
        <a:lstStyle/>
        <a:p>
          <a:endParaRPr lang="ru-RU"/>
        </a:p>
      </dgm:t>
    </dgm:pt>
    <dgm:pt modelId="{71DFC26A-6152-4543-BE04-361E787165A5}" type="sibTrans" cxnId="{38384E71-F43A-4463-87E0-6FBB0C12D67A}">
      <dgm:prSet/>
      <dgm:spPr/>
      <dgm:t>
        <a:bodyPr/>
        <a:lstStyle/>
        <a:p>
          <a:endParaRPr lang="ru-RU"/>
        </a:p>
      </dgm:t>
    </dgm:pt>
    <dgm:pt modelId="{3FAAE795-457F-43CB-9C1E-C85BDEC1D990}">
      <dgm:prSet/>
      <dgm:spPr/>
      <dgm:t>
        <a:bodyPr/>
        <a:lstStyle/>
        <a:p>
          <a:endParaRPr lang="ru-RU"/>
        </a:p>
      </dgm:t>
    </dgm:pt>
    <dgm:pt modelId="{B3EEC5A7-2CB9-4920-8850-FF567810951D}" type="parTrans" cxnId="{AE8E437C-8D73-46E0-9FE6-406B062F58DF}">
      <dgm:prSet/>
      <dgm:spPr/>
      <dgm:t>
        <a:bodyPr/>
        <a:lstStyle/>
        <a:p>
          <a:endParaRPr lang="ru-RU"/>
        </a:p>
      </dgm:t>
    </dgm:pt>
    <dgm:pt modelId="{4E929D37-FD7E-4762-AC96-6ECA2DC433B4}" type="sibTrans" cxnId="{AE8E437C-8D73-46E0-9FE6-406B062F58DF}">
      <dgm:prSet/>
      <dgm:spPr/>
      <dgm:t>
        <a:bodyPr/>
        <a:lstStyle/>
        <a:p>
          <a:endParaRPr lang="ru-RU"/>
        </a:p>
      </dgm:t>
    </dgm:pt>
    <dgm:pt modelId="{67B5AC76-0933-4956-AAB3-98BE757D9ADD}" type="pres">
      <dgm:prSet presAssocID="{E640F462-972F-4617-B30C-B82EF024E31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E6E38F-4044-49B2-A9FE-7673FF73EA57}" type="pres">
      <dgm:prSet presAssocID="{6AA57E10-83F1-42BB-9FE0-FFA97A27D769}" presName="vertOne" presStyleCnt="0"/>
      <dgm:spPr/>
    </dgm:pt>
    <dgm:pt modelId="{24C1C34E-4E96-4609-99F9-1797317BDBB5}" type="pres">
      <dgm:prSet presAssocID="{6AA57E10-83F1-42BB-9FE0-FFA97A27D76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9EBD49-32E4-4112-B77D-DFA03AA812F7}" type="pres">
      <dgm:prSet presAssocID="{6AA57E10-83F1-42BB-9FE0-FFA97A27D769}" presName="parTransOne" presStyleCnt="0"/>
      <dgm:spPr/>
    </dgm:pt>
    <dgm:pt modelId="{FEB76815-94BC-48EE-B3D0-B07DAD5FBE33}" type="pres">
      <dgm:prSet presAssocID="{6AA57E10-83F1-42BB-9FE0-FFA97A27D769}" presName="horzOne" presStyleCnt="0"/>
      <dgm:spPr/>
    </dgm:pt>
    <dgm:pt modelId="{FBDDD663-9AA1-46EF-82E4-F3BA8BDDA3E3}" type="pres">
      <dgm:prSet presAssocID="{0D87B2FD-664B-42C7-BBB2-CC315F38E64C}" presName="vertTwo" presStyleCnt="0"/>
      <dgm:spPr/>
    </dgm:pt>
    <dgm:pt modelId="{D384DDBB-2986-477A-95DA-12900585CCF9}" type="pres">
      <dgm:prSet presAssocID="{0D87B2FD-664B-42C7-BBB2-CC315F38E64C}" presName="txTwo" presStyleLbl="node2" presStyleIdx="0" presStyleCnt="3" custScaleX="48560" custLinFactNeighborX="-16210" custLinFactNeighborY="-1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F121C4-9914-47B9-914A-44EB80A7F67D}" type="pres">
      <dgm:prSet presAssocID="{0D87B2FD-664B-42C7-BBB2-CC315F38E64C}" presName="parTransTwo" presStyleCnt="0"/>
      <dgm:spPr/>
    </dgm:pt>
    <dgm:pt modelId="{ACC071DD-C528-4B16-8AC6-0E1D481FABC0}" type="pres">
      <dgm:prSet presAssocID="{0D87B2FD-664B-42C7-BBB2-CC315F38E64C}" presName="horzTwo" presStyleCnt="0"/>
      <dgm:spPr/>
    </dgm:pt>
    <dgm:pt modelId="{B82BE0C4-B052-4C7C-809F-4F155FEC8E9F}" type="pres">
      <dgm:prSet presAssocID="{58939B4B-F56B-4F66-B213-39398CD23CC8}" presName="vertThree" presStyleCnt="0"/>
      <dgm:spPr/>
    </dgm:pt>
    <dgm:pt modelId="{92FE00E4-CAA2-4BB9-AC0D-E6C7938B3DEB}" type="pres">
      <dgm:prSet presAssocID="{58939B4B-F56B-4F66-B213-39398CD23CC8}" presName="txThree" presStyleLbl="node3" presStyleIdx="0" presStyleCnt="3" custScaleX="121652" custLinFactX="168215" custLinFactNeighborX="200000" custLinFactNeighborY="-3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D60BAE-4A74-4935-8555-6F7624774FAB}" type="pres">
      <dgm:prSet presAssocID="{58939B4B-F56B-4F66-B213-39398CD23CC8}" presName="horzThree" presStyleCnt="0"/>
      <dgm:spPr/>
    </dgm:pt>
    <dgm:pt modelId="{7F64DC9F-20E1-4491-9601-7FFCB81F38C0}" type="pres">
      <dgm:prSet presAssocID="{2DDEF955-504F-4A46-9D8F-8908408B73F3}" presName="sibSpaceThree" presStyleCnt="0"/>
      <dgm:spPr/>
    </dgm:pt>
    <dgm:pt modelId="{6B348D54-1501-4FE9-A281-5423539F87C5}" type="pres">
      <dgm:prSet presAssocID="{4D099D7A-312C-4063-AC62-238F22F66C60}" presName="vertThree" presStyleCnt="0"/>
      <dgm:spPr/>
    </dgm:pt>
    <dgm:pt modelId="{87086F70-6D89-40D8-A7B0-DFD76BDF5351}" type="pres">
      <dgm:prSet presAssocID="{4D099D7A-312C-4063-AC62-238F22F66C60}" presName="txThree" presStyleLbl="node3" presStyleIdx="1" presStyleCnt="3" custScaleX="126969" custLinFactX="-593" custLinFactNeighborX="-100000" custLinFactNeighborY="-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7548C1-7DD5-4882-AD64-D4110534F29F}" type="pres">
      <dgm:prSet presAssocID="{4D099D7A-312C-4063-AC62-238F22F66C60}" presName="horzThree" presStyleCnt="0"/>
      <dgm:spPr/>
    </dgm:pt>
    <dgm:pt modelId="{46DC08E0-C873-4580-BA90-8375600DF4BE}" type="pres">
      <dgm:prSet presAssocID="{2863AEB7-D80F-451E-8A85-791AEA3F2D31}" presName="sibSpaceTwo" presStyleCnt="0"/>
      <dgm:spPr/>
    </dgm:pt>
    <dgm:pt modelId="{11744B1B-0311-4F68-8FE9-E8FD954BA48B}" type="pres">
      <dgm:prSet presAssocID="{6E4385D6-B4E3-4154-AE52-FA03D6BDDA16}" presName="vertTwo" presStyleCnt="0"/>
      <dgm:spPr/>
    </dgm:pt>
    <dgm:pt modelId="{5BC217EF-E571-46AF-8B32-F6EDB6868061}" type="pres">
      <dgm:prSet presAssocID="{6E4385D6-B4E3-4154-AE52-FA03D6BDDA16}" presName="txTwo" presStyleLbl="node2" presStyleIdx="1" presStyleCnt="3" custLinFactNeighborX="-54427" custLinFactNeighborY="-1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CB91C5-2636-41B9-B636-CE9D1C1D327B}" type="pres">
      <dgm:prSet presAssocID="{6E4385D6-B4E3-4154-AE52-FA03D6BDDA16}" presName="parTransTwo" presStyleCnt="0"/>
      <dgm:spPr/>
    </dgm:pt>
    <dgm:pt modelId="{DD3F50E3-BC21-4042-B574-3BDAAE079846}" type="pres">
      <dgm:prSet presAssocID="{6E4385D6-B4E3-4154-AE52-FA03D6BDDA16}" presName="horzTwo" presStyleCnt="0"/>
      <dgm:spPr/>
    </dgm:pt>
    <dgm:pt modelId="{5CF1760C-8E7E-4494-BB73-A567B0D5934F}" type="pres">
      <dgm:prSet presAssocID="{F893B266-E1A5-408D-90C9-ED20BE46F7BC}" presName="vertThree" presStyleCnt="0"/>
      <dgm:spPr/>
    </dgm:pt>
    <dgm:pt modelId="{AE064EC1-E6F9-4BEE-912F-B4F62D66342D}" type="pres">
      <dgm:prSet presAssocID="{F893B266-E1A5-408D-90C9-ED20BE46F7BC}" presName="txThree" presStyleLbl="node3" presStyleIdx="2" presStyleCnt="3" custScaleX="120568" custScaleY="97767" custLinFactNeighborX="-66655" custLinFactNeighborY="-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8A5009-A208-4CB7-8A14-BE6988693576}" type="pres">
      <dgm:prSet presAssocID="{F893B266-E1A5-408D-90C9-ED20BE46F7BC}" presName="horzThree" presStyleCnt="0"/>
      <dgm:spPr/>
    </dgm:pt>
    <dgm:pt modelId="{B8A1238F-F95E-4394-BD45-DCA5BB2C8EEA}" type="pres">
      <dgm:prSet presAssocID="{61DCFF95-3275-4745-8B9F-64C79A88869C}" presName="sibSpaceTwo" presStyleCnt="0"/>
      <dgm:spPr/>
    </dgm:pt>
    <dgm:pt modelId="{11BA2F56-8978-4027-BBC4-8D16B925A1EC}" type="pres">
      <dgm:prSet presAssocID="{3FAAE795-457F-43CB-9C1E-C85BDEC1D990}" presName="vertTwo" presStyleCnt="0"/>
      <dgm:spPr/>
    </dgm:pt>
    <dgm:pt modelId="{9DDF03E6-CE4F-49DE-8457-EF41D22C3A5C}" type="pres">
      <dgm:prSet presAssocID="{3FAAE795-457F-43CB-9C1E-C85BDEC1D990}" presName="txTwo" presStyleLbl="node2" presStyleIdx="2" presStyleCnt="3" custScaleX="116156" custLinFactNeighborX="-25694" custLinFactNeighborY="-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C96C39-8DB3-4A57-BF45-036561F65190}" type="pres">
      <dgm:prSet presAssocID="{3FAAE795-457F-43CB-9C1E-C85BDEC1D990}" presName="horzTwo" presStyleCnt="0"/>
      <dgm:spPr/>
    </dgm:pt>
  </dgm:ptLst>
  <dgm:cxnLst>
    <dgm:cxn modelId="{726C6E86-0BB5-493A-BBA3-04AC149C81DB}" type="presOf" srcId="{F893B266-E1A5-408D-90C9-ED20BE46F7BC}" destId="{AE064EC1-E6F9-4BEE-912F-B4F62D66342D}" srcOrd="0" destOrd="0" presId="urn:microsoft.com/office/officeart/2005/8/layout/hierarchy4"/>
    <dgm:cxn modelId="{38384E71-F43A-4463-87E0-6FBB0C12D67A}" srcId="{6E4385D6-B4E3-4154-AE52-FA03D6BDDA16}" destId="{F893B266-E1A5-408D-90C9-ED20BE46F7BC}" srcOrd="0" destOrd="0" parTransId="{C21A0A07-6731-418E-B3AA-63803EBE3B2A}" sibTransId="{71DFC26A-6152-4543-BE04-361E787165A5}"/>
    <dgm:cxn modelId="{6540739A-A020-4978-8337-ABFA15F49C55}" srcId="{0D87B2FD-664B-42C7-BBB2-CC315F38E64C}" destId="{58939B4B-F56B-4F66-B213-39398CD23CC8}" srcOrd="0" destOrd="0" parTransId="{608669EB-D8F6-4665-B1B7-B7FA73D8ADCD}" sibTransId="{2DDEF955-504F-4A46-9D8F-8908408B73F3}"/>
    <dgm:cxn modelId="{0FD89F4E-9072-412E-B7E4-447A560F92BD}" type="presOf" srcId="{E640F462-972F-4617-B30C-B82EF024E311}" destId="{67B5AC76-0933-4956-AAB3-98BE757D9ADD}" srcOrd="0" destOrd="0" presId="urn:microsoft.com/office/officeart/2005/8/layout/hierarchy4"/>
    <dgm:cxn modelId="{0D3B318F-07A6-4198-8299-44704B16A4FB}" type="presOf" srcId="{6AA57E10-83F1-42BB-9FE0-FFA97A27D769}" destId="{24C1C34E-4E96-4609-99F9-1797317BDBB5}" srcOrd="0" destOrd="0" presId="urn:microsoft.com/office/officeart/2005/8/layout/hierarchy4"/>
    <dgm:cxn modelId="{F50BA615-694F-481A-B222-FFB1F17A85A4}" srcId="{6AA57E10-83F1-42BB-9FE0-FFA97A27D769}" destId="{0D87B2FD-664B-42C7-BBB2-CC315F38E64C}" srcOrd="0" destOrd="0" parTransId="{99542DBA-0669-414F-A2EB-E3E80361A5E8}" sibTransId="{2863AEB7-D80F-451E-8A85-791AEA3F2D31}"/>
    <dgm:cxn modelId="{49343ECE-9614-4147-9990-87F3F49786BD}" srcId="{E640F462-972F-4617-B30C-B82EF024E311}" destId="{6AA57E10-83F1-42BB-9FE0-FFA97A27D769}" srcOrd="0" destOrd="0" parTransId="{3E615309-5E48-43B2-98FA-5C263E70C530}" sibTransId="{42BA6B31-BD10-4198-A300-A421123D4184}"/>
    <dgm:cxn modelId="{1201586D-C4D6-42C1-838C-7A6653841AEF}" type="presOf" srcId="{0D87B2FD-664B-42C7-BBB2-CC315F38E64C}" destId="{D384DDBB-2986-477A-95DA-12900585CCF9}" srcOrd="0" destOrd="0" presId="urn:microsoft.com/office/officeart/2005/8/layout/hierarchy4"/>
    <dgm:cxn modelId="{603A8CBA-8D8E-45FD-8B83-B8D2FB569520}" type="presOf" srcId="{3FAAE795-457F-43CB-9C1E-C85BDEC1D990}" destId="{9DDF03E6-CE4F-49DE-8457-EF41D22C3A5C}" srcOrd="0" destOrd="0" presId="urn:microsoft.com/office/officeart/2005/8/layout/hierarchy4"/>
    <dgm:cxn modelId="{AE8E437C-8D73-46E0-9FE6-406B062F58DF}" srcId="{6AA57E10-83F1-42BB-9FE0-FFA97A27D769}" destId="{3FAAE795-457F-43CB-9C1E-C85BDEC1D990}" srcOrd="2" destOrd="0" parTransId="{B3EEC5A7-2CB9-4920-8850-FF567810951D}" sibTransId="{4E929D37-FD7E-4762-AC96-6ECA2DC433B4}"/>
    <dgm:cxn modelId="{6E4FF254-F874-4165-B6F9-87F15D73FE77}" srcId="{0D87B2FD-664B-42C7-BBB2-CC315F38E64C}" destId="{4D099D7A-312C-4063-AC62-238F22F66C60}" srcOrd="1" destOrd="0" parTransId="{81AD5D3E-D7E6-43FB-8073-F9A5BC251FC6}" sibTransId="{A5894026-D03C-4299-A6DE-890700A4D51E}"/>
    <dgm:cxn modelId="{5215CB7A-3C11-4A72-B794-B0C7A8CF7CA9}" srcId="{6AA57E10-83F1-42BB-9FE0-FFA97A27D769}" destId="{6E4385D6-B4E3-4154-AE52-FA03D6BDDA16}" srcOrd="1" destOrd="0" parTransId="{85E59086-1BF0-417F-8672-8056753AB682}" sibTransId="{61DCFF95-3275-4745-8B9F-64C79A88869C}"/>
    <dgm:cxn modelId="{0C65DE18-E72E-4983-8C35-49CF1A88D0FE}" type="presOf" srcId="{6E4385D6-B4E3-4154-AE52-FA03D6BDDA16}" destId="{5BC217EF-E571-46AF-8B32-F6EDB6868061}" srcOrd="0" destOrd="0" presId="urn:microsoft.com/office/officeart/2005/8/layout/hierarchy4"/>
    <dgm:cxn modelId="{AA2E589B-FAF6-482E-B7EE-5D89D8ACE638}" type="presOf" srcId="{58939B4B-F56B-4F66-B213-39398CD23CC8}" destId="{92FE00E4-CAA2-4BB9-AC0D-E6C7938B3DEB}" srcOrd="0" destOrd="0" presId="urn:microsoft.com/office/officeart/2005/8/layout/hierarchy4"/>
    <dgm:cxn modelId="{17D8FFEF-1C50-48FF-B0BE-CABE910D02B0}" type="presOf" srcId="{4D099D7A-312C-4063-AC62-238F22F66C60}" destId="{87086F70-6D89-40D8-A7B0-DFD76BDF5351}" srcOrd="0" destOrd="0" presId="urn:microsoft.com/office/officeart/2005/8/layout/hierarchy4"/>
    <dgm:cxn modelId="{4860886A-BF9F-4407-A03C-BD20B2C70186}" type="presParOf" srcId="{67B5AC76-0933-4956-AAB3-98BE757D9ADD}" destId="{2EE6E38F-4044-49B2-A9FE-7673FF73EA57}" srcOrd="0" destOrd="0" presId="urn:microsoft.com/office/officeart/2005/8/layout/hierarchy4"/>
    <dgm:cxn modelId="{E5FE037D-3AD3-4683-B47F-1DBE0512C1EB}" type="presParOf" srcId="{2EE6E38F-4044-49B2-A9FE-7673FF73EA57}" destId="{24C1C34E-4E96-4609-99F9-1797317BDBB5}" srcOrd="0" destOrd="0" presId="urn:microsoft.com/office/officeart/2005/8/layout/hierarchy4"/>
    <dgm:cxn modelId="{A195BF38-B1ED-4D16-936B-18BBC9C11FC8}" type="presParOf" srcId="{2EE6E38F-4044-49B2-A9FE-7673FF73EA57}" destId="{C29EBD49-32E4-4112-B77D-DFA03AA812F7}" srcOrd="1" destOrd="0" presId="urn:microsoft.com/office/officeart/2005/8/layout/hierarchy4"/>
    <dgm:cxn modelId="{BCACAEF6-4B7B-4AC4-956C-CFDD9548E741}" type="presParOf" srcId="{2EE6E38F-4044-49B2-A9FE-7673FF73EA57}" destId="{FEB76815-94BC-48EE-B3D0-B07DAD5FBE33}" srcOrd="2" destOrd="0" presId="urn:microsoft.com/office/officeart/2005/8/layout/hierarchy4"/>
    <dgm:cxn modelId="{AB6F8596-11BC-46B8-B85C-E0DDC5312277}" type="presParOf" srcId="{FEB76815-94BC-48EE-B3D0-B07DAD5FBE33}" destId="{FBDDD663-9AA1-46EF-82E4-F3BA8BDDA3E3}" srcOrd="0" destOrd="0" presId="urn:microsoft.com/office/officeart/2005/8/layout/hierarchy4"/>
    <dgm:cxn modelId="{0A814908-253E-4637-820B-D8698DA5E5A4}" type="presParOf" srcId="{FBDDD663-9AA1-46EF-82E4-F3BA8BDDA3E3}" destId="{D384DDBB-2986-477A-95DA-12900585CCF9}" srcOrd="0" destOrd="0" presId="urn:microsoft.com/office/officeart/2005/8/layout/hierarchy4"/>
    <dgm:cxn modelId="{681692FC-AB38-43D3-B852-5E4D83FE6359}" type="presParOf" srcId="{FBDDD663-9AA1-46EF-82E4-F3BA8BDDA3E3}" destId="{85F121C4-9914-47B9-914A-44EB80A7F67D}" srcOrd="1" destOrd="0" presId="urn:microsoft.com/office/officeart/2005/8/layout/hierarchy4"/>
    <dgm:cxn modelId="{57018D36-525C-46A4-A7F6-237C3E210D6E}" type="presParOf" srcId="{FBDDD663-9AA1-46EF-82E4-F3BA8BDDA3E3}" destId="{ACC071DD-C528-4B16-8AC6-0E1D481FABC0}" srcOrd="2" destOrd="0" presId="urn:microsoft.com/office/officeart/2005/8/layout/hierarchy4"/>
    <dgm:cxn modelId="{0E634BBD-1439-4F38-99E3-B719490017D8}" type="presParOf" srcId="{ACC071DD-C528-4B16-8AC6-0E1D481FABC0}" destId="{B82BE0C4-B052-4C7C-809F-4F155FEC8E9F}" srcOrd="0" destOrd="0" presId="urn:microsoft.com/office/officeart/2005/8/layout/hierarchy4"/>
    <dgm:cxn modelId="{79DFA853-9859-47AB-900B-3747F29BCB0A}" type="presParOf" srcId="{B82BE0C4-B052-4C7C-809F-4F155FEC8E9F}" destId="{92FE00E4-CAA2-4BB9-AC0D-E6C7938B3DEB}" srcOrd="0" destOrd="0" presId="urn:microsoft.com/office/officeart/2005/8/layout/hierarchy4"/>
    <dgm:cxn modelId="{0790EF19-AB05-4287-BE64-95419F75CB71}" type="presParOf" srcId="{B82BE0C4-B052-4C7C-809F-4F155FEC8E9F}" destId="{2ED60BAE-4A74-4935-8555-6F7624774FAB}" srcOrd="1" destOrd="0" presId="urn:microsoft.com/office/officeart/2005/8/layout/hierarchy4"/>
    <dgm:cxn modelId="{57C0F203-0E54-4D20-B824-446BCAC40C58}" type="presParOf" srcId="{ACC071DD-C528-4B16-8AC6-0E1D481FABC0}" destId="{7F64DC9F-20E1-4491-9601-7FFCB81F38C0}" srcOrd="1" destOrd="0" presId="urn:microsoft.com/office/officeart/2005/8/layout/hierarchy4"/>
    <dgm:cxn modelId="{3442A53D-A5AE-4E2C-B7DC-E9A656B2DEA1}" type="presParOf" srcId="{ACC071DD-C528-4B16-8AC6-0E1D481FABC0}" destId="{6B348D54-1501-4FE9-A281-5423539F87C5}" srcOrd="2" destOrd="0" presId="urn:microsoft.com/office/officeart/2005/8/layout/hierarchy4"/>
    <dgm:cxn modelId="{D16AA1D4-B1F7-40E9-B9C8-8B48973EBA6B}" type="presParOf" srcId="{6B348D54-1501-4FE9-A281-5423539F87C5}" destId="{87086F70-6D89-40D8-A7B0-DFD76BDF5351}" srcOrd="0" destOrd="0" presId="urn:microsoft.com/office/officeart/2005/8/layout/hierarchy4"/>
    <dgm:cxn modelId="{4BEFB741-42DF-489B-98A6-1DFB4618B43E}" type="presParOf" srcId="{6B348D54-1501-4FE9-A281-5423539F87C5}" destId="{047548C1-7DD5-4882-AD64-D4110534F29F}" srcOrd="1" destOrd="0" presId="urn:microsoft.com/office/officeart/2005/8/layout/hierarchy4"/>
    <dgm:cxn modelId="{DB187261-B254-410A-A672-6013564A18DD}" type="presParOf" srcId="{FEB76815-94BC-48EE-B3D0-B07DAD5FBE33}" destId="{46DC08E0-C873-4580-BA90-8375600DF4BE}" srcOrd="1" destOrd="0" presId="urn:microsoft.com/office/officeart/2005/8/layout/hierarchy4"/>
    <dgm:cxn modelId="{D989DD73-3F73-4C2A-87CF-86446BC9EC32}" type="presParOf" srcId="{FEB76815-94BC-48EE-B3D0-B07DAD5FBE33}" destId="{11744B1B-0311-4F68-8FE9-E8FD954BA48B}" srcOrd="2" destOrd="0" presId="urn:microsoft.com/office/officeart/2005/8/layout/hierarchy4"/>
    <dgm:cxn modelId="{3BAFFA22-57BA-48A0-8E81-4AD27601FD67}" type="presParOf" srcId="{11744B1B-0311-4F68-8FE9-E8FD954BA48B}" destId="{5BC217EF-E571-46AF-8B32-F6EDB6868061}" srcOrd="0" destOrd="0" presId="urn:microsoft.com/office/officeart/2005/8/layout/hierarchy4"/>
    <dgm:cxn modelId="{169408AE-4C59-4C7E-A222-719E40672BDC}" type="presParOf" srcId="{11744B1B-0311-4F68-8FE9-E8FD954BA48B}" destId="{DDCB91C5-2636-41B9-B636-CE9D1C1D327B}" srcOrd="1" destOrd="0" presId="urn:microsoft.com/office/officeart/2005/8/layout/hierarchy4"/>
    <dgm:cxn modelId="{3E59B4B6-197D-44ED-8ADE-8A53DF546710}" type="presParOf" srcId="{11744B1B-0311-4F68-8FE9-E8FD954BA48B}" destId="{DD3F50E3-BC21-4042-B574-3BDAAE079846}" srcOrd="2" destOrd="0" presId="urn:microsoft.com/office/officeart/2005/8/layout/hierarchy4"/>
    <dgm:cxn modelId="{7AD3EC76-C87C-401D-8077-6AD9A32DB3E0}" type="presParOf" srcId="{DD3F50E3-BC21-4042-B574-3BDAAE079846}" destId="{5CF1760C-8E7E-4494-BB73-A567B0D5934F}" srcOrd="0" destOrd="0" presId="urn:microsoft.com/office/officeart/2005/8/layout/hierarchy4"/>
    <dgm:cxn modelId="{4179211C-E4D4-4CA8-9F98-B88EAAFBF11C}" type="presParOf" srcId="{5CF1760C-8E7E-4494-BB73-A567B0D5934F}" destId="{AE064EC1-E6F9-4BEE-912F-B4F62D66342D}" srcOrd="0" destOrd="0" presId="urn:microsoft.com/office/officeart/2005/8/layout/hierarchy4"/>
    <dgm:cxn modelId="{4AE9A53F-2190-4702-B7C2-F6C79714D067}" type="presParOf" srcId="{5CF1760C-8E7E-4494-BB73-A567B0D5934F}" destId="{AA8A5009-A208-4CB7-8A14-BE6988693576}" srcOrd="1" destOrd="0" presId="urn:microsoft.com/office/officeart/2005/8/layout/hierarchy4"/>
    <dgm:cxn modelId="{A7116785-E8D6-4533-B0F7-7644AFB2DF63}" type="presParOf" srcId="{FEB76815-94BC-48EE-B3D0-B07DAD5FBE33}" destId="{B8A1238F-F95E-4394-BD45-DCA5BB2C8EEA}" srcOrd="3" destOrd="0" presId="urn:microsoft.com/office/officeart/2005/8/layout/hierarchy4"/>
    <dgm:cxn modelId="{D33EC0CC-482D-4D94-8829-254D94905912}" type="presParOf" srcId="{FEB76815-94BC-48EE-B3D0-B07DAD5FBE33}" destId="{11BA2F56-8978-4027-BBC4-8D16B925A1EC}" srcOrd="4" destOrd="0" presId="urn:microsoft.com/office/officeart/2005/8/layout/hierarchy4"/>
    <dgm:cxn modelId="{071317B0-E92D-494B-9E5E-FB4158BA6068}" type="presParOf" srcId="{11BA2F56-8978-4027-BBC4-8D16B925A1EC}" destId="{9DDF03E6-CE4F-49DE-8457-EF41D22C3A5C}" srcOrd="0" destOrd="0" presId="urn:microsoft.com/office/officeart/2005/8/layout/hierarchy4"/>
    <dgm:cxn modelId="{68732035-2248-42A6-B73C-D34C367CAD29}" type="presParOf" srcId="{11BA2F56-8978-4027-BBC4-8D16B925A1EC}" destId="{50C96C39-8DB3-4A57-BF45-036561F6519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59CEFB-F88E-4FF6-B7FA-361EF741F451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EB03828-E779-4AF9-BDF7-527A8758B344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Электро-термические</a:t>
          </a:r>
        </a:p>
      </dgm:t>
    </dgm:pt>
    <dgm:pt modelId="{403AC740-FA44-4023-8145-0DFBDD9F51B8}" type="parTrans" cxnId="{8B4F7E2A-5681-4A0A-BD23-24DC70DB74DC}">
      <dgm:prSet/>
      <dgm:spPr/>
      <dgm:t>
        <a:bodyPr/>
        <a:lstStyle/>
        <a:p>
          <a:endParaRPr lang="ru-RU"/>
        </a:p>
      </dgm:t>
    </dgm:pt>
    <dgm:pt modelId="{F9FD81C3-B357-4F37-9DC2-12B275A32EA6}" type="sibTrans" cxnId="{8B4F7E2A-5681-4A0A-BD23-24DC70DB74DC}">
      <dgm:prSet/>
      <dgm:spPr/>
      <dgm:t>
        <a:bodyPr/>
        <a:lstStyle/>
        <a:p>
          <a:endParaRPr lang="ru-RU"/>
        </a:p>
      </dgm:t>
    </dgm:pt>
    <dgm:pt modelId="{E3D5BB14-1A68-408F-BBA7-05628988FE5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Электро-химические и электро-физические</a:t>
          </a:r>
        </a:p>
      </dgm:t>
    </dgm:pt>
    <dgm:pt modelId="{6696EFC7-6929-4678-AFD5-C08BC528C6A1}" type="parTrans" cxnId="{58770C37-72AE-4048-84B5-A362E9CE588C}">
      <dgm:prSet/>
      <dgm:spPr/>
      <dgm:t>
        <a:bodyPr/>
        <a:lstStyle/>
        <a:p>
          <a:endParaRPr lang="ru-RU"/>
        </a:p>
      </dgm:t>
    </dgm:pt>
    <dgm:pt modelId="{E0DD49FF-A137-4640-8EFE-96483705B88B}" type="sibTrans" cxnId="{58770C37-72AE-4048-84B5-A362E9CE588C}">
      <dgm:prSet/>
      <dgm:spPr/>
      <dgm:t>
        <a:bodyPr/>
        <a:lstStyle/>
        <a:p>
          <a:endParaRPr lang="ru-RU"/>
        </a:p>
      </dgm:t>
    </dgm:pt>
    <dgm:pt modelId="{575A2E29-7096-4774-9330-C7D92E770AE5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Электро-механические</a:t>
          </a:r>
        </a:p>
      </dgm:t>
    </dgm:pt>
    <dgm:pt modelId="{5D331F9E-C0E1-4113-8B75-C48C7266D7FC}" type="parTrans" cxnId="{FF4DAF1A-540E-405A-8966-99810BFE7344}">
      <dgm:prSet/>
      <dgm:spPr/>
      <dgm:t>
        <a:bodyPr/>
        <a:lstStyle/>
        <a:p>
          <a:endParaRPr lang="ru-RU"/>
        </a:p>
      </dgm:t>
    </dgm:pt>
    <dgm:pt modelId="{E3F1641E-B87A-4359-8554-7CE82AC09F53}" type="sibTrans" cxnId="{FF4DAF1A-540E-405A-8966-99810BFE7344}">
      <dgm:prSet/>
      <dgm:spPr/>
      <dgm:t>
        <a:bodyPr/>
        <a:lstStyle/>
        <a:p>
          <a:endParaRPr lang="ru-RU"/>
        </a:p>
      </dgm:t>
    </dgm:pt>
    <dgm:pt modelId="{E759174D-97DA-401F-8A8E-BD6832CC9E3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Электро-кинетические</a:t>
          </a:r>
        </a:p>
      </dgm:t>
    </dgm:pt>
    <dgm:pt modelId="{6E298C1C-7E16-4D38-8A7C-EF66B16544C2}" type="parTrans" cxnId="{C5EA4D7A-C7BE-4674-A01B-18025DF192FD}">
      <dgm:prSet/>
      <dgm:spPr/>
      <dgm:t>
        <a:bodyPr/>
        <a:lstStyle/>
        <a:p>
          <a:endParaRPr lang="ru-RU"/>
        </a:p>
      </dgm:t>
    </dgm:pt>
    <dgm:pt modelId="{5876D374-80F0-4A9F-82F5-8C9BF571C2FC}" type="sibTrans" cxnId="{C5EA4D7A-C7BE-4674-A01B-18025DF192FD}">
      <dgm:prSet/>
      <dgm:spPr/>
      <dgm:t>
        <a:bodyPr/>
        <a:lstStyle/>
        <a:p>
          <a:endParaRPr lang="ru-RU"/>
        </a:p>
      </dgm:t>
    </dgm:pt>
    <dgm:pt modelId="{69C1AA84-F97D-43D5-9EE7-09CC4D3CB16D}" type="pres">
      <dgm:prSet presAssocID="{8259CEFB-F88E-4FF6-B7FA-361EF741F4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A71675-5D37-418D-B183-2330DEE1EF4B}" type="pres">
      <dgm:prSet presAssocID="{0EB03828-E779-4AF9-BDF7-527A8758B3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E6714-F635-4305-AEE6-884B1A021C0D}" type="pres">
      <dgm:prSet presAssocID="{F9FD81C3-B357-4F37-9DC2-12B275A32EA6}" presName="sibTrans" presStyleCnt="0"/>
      <dgm:spPr/>
    </dgm:pt>
    <dgm:pt modelId="{FDC30709-B0A3-42A7-A11D-F10EB1E91680}" type="pres">
      <dgm:prSet presAssocID="{E3D5BB14-1A68-408F-BBA7-05628988FE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D844E-D9E8-4661-9A52-C967828A3BFF}" type="pres">
      <dgm:prSet presAssocID="{E0DD49FF-A137-4640-8EFE-96483705B88B}" presName="sibTrans" presStyleCnt="0"/>
      <dgm:spPr/>
    </dgm:pt>
    <dgm:pt modelId="{CE625E35-5569-4F0D-8CC1-3E9B9CD4D806}" type="pres">
      <dgm:prSet presAssocID="{575A2E29-7096-4774-9330-C7D92E770AE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610F2-2DF9-4D81-A570-BA88431262D3}" type="pres">
      <dgm:prSet presAssocID="{E3F1641E-B87A-4359-8554-7CE82AC09F53}" presName="sibTrans" presStyleCnt="0"/>
      <dgm:spPr/>
    </dgm:pt>
    <dgm:pt modelId="{D2E4F3AC-F434-4349-A723-7B31968E6701}" type="pres">
      <dgm:prSet presAssocID="{E759174D-97DA-401F-8A8E-BD6832CC9E3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33E6E-D8FD-4271-9B1E-FEA604C0050B}" type="presOf" srcId="{575A2E29-7096-4774-9330-C7D92E770AE5}" destId="{CE625E35-5569-4F0D-8CC1-3E9B9CD4D806}" srcOrd="0" destOrd="0" presId="urn:microsoft.com/office/officeart/2005/8/layout/default#1"/>
    <dgm:cxn modelId="{FF082626-5C1D-460D-B667-5379CA73948B}" type="presOf" srcId="{8259CEFB-F88E-4FF6-B7FA-361EF741F451}" destId="{69C1AA84-F97D-43D5-9EE7-09CC4D3CB16D}" srcOrd="0" destOrd="0" presId="urn:microsoft.com/office/officeart/2005/8/layout/default#1"/>
    <dgm:cxn modelId="{C5EA4D7A-C7BE-4674-A01B-18025DF192FD}" srcId="{8259CEFB-F88E-4FF6-B7FA-361EF741F451}" destId="{E759174D-97DA-401F-8A8E-BD6832CC9E3B}" srcOrd="3" destOrd="0" parTransId="{6E298C1C-7E16-4D38-8A7C-EF66B16544C2}" sibTransId="{5876D374-80F0-4A9F-82F5-8C9BF571C2FC}"/>
    <dgm:cxn modelId="{8B4F7E2A-5681-4A0A-BD23-24DC70DB74DC}" srcId="{8259CEFB-F88E-4FF6-B7FA-361EF741F451}" destId="{0EB03828-E779-4AF9-BDF7-527A8758B344}" srcOrd="0" destOrd="0" parTransId="{403AC740-FA44-4023-8145-0DFBDD9F51B8}" sibTransId="{F9FD81C3-B357-4F37-9DC2-12B275A32EA6}"/>
    <dgm:cxn modelId="{FF4DAF1A-540E-405A-8966-99810BFE7344}" srcId="{8259CEFB-F88E-4FF6-B7FA-361EF741F451}" destId="{575A2E29-7096-4774-9330-C7D92E770AE5}" srcOrd="2" destOrd="0" parTransId="{5D331F9E-C0E1-4113-8B75-C48C7266D7FC}" sibTransId="{E3F1641E-B87A-4359-8554-7CE82AC09F53}"/>
    <dgm:cxn modelId="{89D68BCE-6C1E-4E35-8F2B-E7CC08B091F6}" type="presOf" srcId="{E759174D-97DA-401F-8A8E-BD6832CC9E3B}" destId="{D2E4F3AC-F434-4349-A723-7B31968E6701}" srcOrd="0" destOrd="0" presId="urn:microsoft.com/office/officeart/2005/8/layout/default#1"/>
    <dgm:cxn modelId="{AC2CE960-91D5-4673-A1B7-59B691F6B2EF}" type="presOf" srcId="{0EB03828-E779-4AF9-BDF7-527A8758B344}" destId="{D7A71675-5D37-418D-B183-2330DEE1EF4B}" srcOrd="0" destOrd="0" presId="urn:microsoft.com/office/officeart/2005/8/layout/default#1"/>
    <dgm:cxn modelId="{58770C37-72AE-4048-84B5-A362E9CE588C}" srcId="{8259CEFB-F88E-4FF6-B7FA-361EF741F451}" destId="{E3D5BB14-1A68-408F-BBA7-05628988FE5F}" srcOrd="1" destOrd="0" parTransId="{6696EFC7-6929-4678-AFD5-C08BC528C6A1}" sibTransId="{E0DD49FF-A137-4640-8EFE-96483705B88B}"/>
    <dgm:cxn modelId="{A251D1B3-699F-48E5-871F-7EAAF62E0A6C}" type="presOf" srcId="{E3D5BB14-1A68-408F-BBA7-05628988FE5F}" destId="{FDC30709-B0A3-42A7-A11D-F10EB1E91680}" srcOrd="0" destOrd="0" presId="urn:microsoft.com/office/officeart/2005/8/layout/default#1"/>
    <dgm:cxn modelId="{1199C846-8DEA-4A03-ABA0-957F049F1B71}" type="presParOf" srcId="{69C1AA84-F97D-43D5-9EE7-09CC4D3CB16D}" destId="{D7A71675-5D37-418D-B183-2330DEE1EF4B}" srcOrd="0" destOrd="0" presId="urn:microsoft.com/office/officeart/2005/8/layout/default#1"/>
    <dgm:cxn modelId="{C35857F8-D248-4DF2-887F-49BA45D6663E}" type="presParOf" srcId="{69C1AA84-F97D-43D5-9EE7-09CC4D3CB16D}" destId="{E32E6714-F635-4305-AEE6-884B1A021C0D}" srcOrd="1" destOrd="0" presId="urn:microsoft.com/office/officeart/2005/8/layout/default#1"/>
    <dgm:cxn modelId="{2F92E45D-79A6-4B02-AEA5-F1D89E151F0D}" type="presParOf" srcId="{69C1AA84-F97D-43D5-9EE7-09CC4D3CB16D}" destId="{FDC30709-B0A3-42A7-A11D-F10EB1E91680}" srcOrd="2" destOrd="0" presId="urn:microsoft.com/office/officeart/2005/8/layout/default#1"/>
    <dgm:cxn modelId="{272E6835-0453-4D2B-8DE8-1081D065DE4C}" type="presParOf" srcId="{69C1AA84-F97D-43D5-9EE7-09CC4D3CB16D}" destId="{678D844E-D9E8-4661-9A52-C967828A3BFF}" srcOrd="3" destOrd="0" presId="urn:microsoft.com/office/officeart/2005/8/layout/default#1"/>
    <dgm:cxn modelId="{39FB5C32-B768-49FA-BA3A-48B6D5693394}" type="presParOf" srcId="{69C1AA84-F97D-43D5-9EE7-09CC4D3CB16D}" destId="{CE625E35-5569-4F0D-8CC1-3E9B9CD4D806}" srcOrd="4" destOrd="0" presId="urn:microsoft.com/office/officeart/2005/8/layout/default#1"/>
    <dgm:cxn modelId="{2AB8A963-D5DC-45A8-B262-39ECE7389FD5}" type="presParOf" srcId="{69C1AA84-F97D-43D5-9EE7-09CC4D3CB16D}" destId="{635610F2-2DF9-4D81-A570-BA88431262D3}" srcOrd="5" destOrd="0" presId="urn:microsoft.com/office/officeart/2005/8/layout/default#1"/>
    <dgm:cxn modelId="{72DFA1BE-75F4-4F82-B412-7B907675723E}" type="presParOf" srcId="{69C1AA84-F97D-43D5-9EE7-09CC4D3CB16D}" destId="{D2E4F3AC-F434-4349-A723-7B31968E6701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4085D5-7B2C-42A6-A28C-CACE22655646}">
      <dsp:nvSpPr>
        <dsp:cNvPr id="0" name=""/>
        <dsp:cNvSpPr/>
      </dsp:nvSpPr>
      <dsp:spPr>
        <a:xfrm>
          <a:off x="4720520" y="1189362"/>
          <a:ext cx="1653980" cy="652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679"/>
              </a:lnTo>
              <a:lnTo>
                <a:pt x="1653980" y="519679"/>
              </a:lnTo>
              <a:lnTo>
                <a:pt x="1653980" y="65206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271AB-B8F7-44ED-80FA-F3A069F83010}">
      <dsp:nvSpPr>
        <dsp:cNvPr id="0" name=""/>
        <dsp:cNvSpPr/>
      </dsp:nvSpPr>
      <dsp:spPr>
        <a:xfrm>
          <a:off x="3054285" y="2412817"/>
          <a:ext cx="3801652" cy="917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856"/>
              </a:lnTo>
              <a:lnTo>
                <a:pt x="3801652" y="784856"/>
              </a:lnTo>
              <a:lnTo>
                <a:pt x="3801652" y="91724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0CF3E-0C60-4EA8-A647-C248A36859E1}">
      <dsp:nvSpPr>
        <dsp:cNvPr id="0" name=""/>
        <dsp:cNvSpPr/>
      </dsp:nvSpPr>
      <dsp:spPr>
        <a:xfrm>
          <a:off x="4074459" y="3888183"/>
          <a:ext cx="2800520" cy="668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732"/>
              </a:lnTo>
              <a:lnTo>
                <a:pt x="2800520" y="535732"/>
              </a:lnTo>
              <a:lnTo>
                <a:pt x="2800520" y="66811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F4E0C-C959-47A6-A45E-69D577E50341}">
      <dsp:nvSpPr>
        <dsp:cNvPr id="0" name=""/>
        <dsp:cNvSpPr/>
      </dsp:nvSpPr>
      <dsp:spPr>
        <a:xfrm>
          <a:off x="4023559" y="3888183"/>
          <a:ext cx="91440" cy="672965"/>
        </a:xfrm>
        <a:custGeom>
          <a:avLst/>
          <a:gdLst/>
          <a:ahLst/>
          <a:cxnLst/>
          <a:rect l="0" t="0" r="0" b="0"/>
          <a:pathLst>
            <a:path>
              <a:moveTo>
                <a:pt x="50900" y="0"/>
              </a:moveTo>
              <a:lnTo>
                <a:pt x="50900" y="540578"/>
              </a:lnTo>
              <a:lnTo>
                <a:pt x="45720" y="540578"/>
              </a:lnTo>
              <a:lnTo>
                <a:pt x="45720" y="67296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B0308-9CB1-4121-8B8B-D12F3F95CBB6}">
      <dsp:nvSpPr>
        <dsp:cNvPr id="0" name=""/>
        <dsp:cNvSpPr/>
      </dsp:nvSpPr>
      <dsp:spPr>
        <a:xfrm>
          <a:off x="1403962" y="3888183"/>
          <a:ext cx="2670497" cy="646966"/>
        </a:xfrm>
        <a:custGeom>
          <a:avLst/>
          <a:gdLst/>
          <a:ahLst/>
          <a:cxnLst/>
          <a:rect l="0" t="0" r="0" b="0"/>
          <a:pathLst>
            <a:path>
              <a:moveTo>
                <a:pt x="2670497" y="0"/>
              </a:moveTo>
              <a:lnTo>
                <a:pt x="2670497" y="514579"/>
              </a:lnTo>
              <a:lnTo>
                <a:pt x="0" y="514579"/>
              </a:lnTo>
              <a:lnTo>
                <a:pt x="0" y="64696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18B97-04C3-4A3A-BFC0-1B296BF8556C}">
      <dsp:nvSpPr>
        <dsp:cNvPr id="0" name=""/>
        <dsp:cNvSpPr/>
      </dsp:nvSpPr>
      <dsp:spPr>
        <a:xfrm>
          <a:off x="3054285" y="2412817"/>
          <a:ext cx="1020173" cy="917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856"/>
              </a:lnTo>
              <a:lnTo>
                <a:pt x="1020173" y="784856"/>
              </a:lnTo>
              <a:lnTo>
                <a:pt x="1020173" y="91724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63BDE-6206-4314-A787-4EDAFFF2FDD2}">
      <dsp:nvSpPr>
        <dsp:cNvPr id="0" name=""/>
        <dsp:cNvSpPr/>
      </dsp:nvSpPr>
      <dsp:spPr>
        <a:xfrm>
          <a:off x="1454915" y="2412817"/>
          <a:ext cx="1599370" cy="917243"/>
        </a:xfrm>
        <a:custGeom>
          <a:avLst/>
          <a:gdLst/>
          <a:ahLst/>
          <a:cxnLst/>
          <a:rect l="0" t="0" r="0" b="0"/>
          <a:pathLst>
            <a:path>
              <a:moveTo>
                <a:pt x="1599370" y="0"/>
              </a:moveTo>
              <a:lnTo>
                <a:pt x="1599370" y="784856"/>
              </a:lnTo>
              <a:lnTo>
                <a:pt x="0" y="784856"/>
              </a:lnTo>
              <a:lnTo>
                <a:pt x="0" y="91724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36810-59A7-4566-B020-05BF0D4B41DE}">
      <dsp:nvSpPr>
        <dsp:cNvPr id="0" name=""/>
        <dsp:cNvSpPr/>
      </dsp:nvSpPr>
      <dsp:spPr>
        <a:xfrm>
          <a:off x="3054285" y="1189362"/>
          <a:ext cx="1666234" cy="652066"/>
        </a:xfrm>
        <a:custGeom>
          <a:avLst/>
          <a:gdLst/>
          <a:ahLst/>
          <a:cxnLst/>
          <a:rect l="0" t="0" r="0" b="0"/>
          <a:pathLst>
            <a:path>
              <a:moveTo>
                <a:pt x="1666234" y="0"/>
              </a:moveTo>
              <a:lnTo>
                <a:pt x="1666234" y="519679"/>
              </a:lnTo>
              <a:lnTo>
                <a:pt x="0" y="519679"/>
              </a:lnTo>
              <a:lnTo>
                <a:pt x="0" y="65206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674D2-9F4F-4534-982E-2063F7CD7A1C}">
      <dsp:nvSpPr>
        <dsp:cNvPr id="0" name=""/>
        <dsp:cNvSpPr/>
      </dsp:nvSpPr>
      <dsp:spPr>
        <a:xfrm>
          <a:off x="2331809" y="281905"/>
          <a:ext cx="4777422" cy="9074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71A04-9FFC-412B-B0DA-6CACAF0518E7}">
      <dsp:nvSpPr>
        <dsp:cNvPr id="0" name=""/>
        <dsp:cNvSpPr/>
      </dsp:nvSpPr>
      <dsp:spPr>
        <a:xfrm>
          <a:off x="2490594" y="432751"/>
          <a:ext cx="4777422" cy="907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ПЕРВИЧНАЯ ЭНЕРГИЯ</a:t>
          </a:r>
        </a:p>
      </dsp:txBody>
      <dsp:txXfrm>
        <a:off x="2490594" y="432751"/>
        <a:ext cx="4777422" cy="907456"/>
      </dsp:txXfrm>
    </dsp:sp>
    <dsp:sp modelId="{C58EC007-33C0-4FFE-B255-58F377A44019}">
      <dsp:nvSpPr>
        <dsp:cNvPr id="0" name=""/>
        <dsp:cNvSpPr/>
      </dsp:nvSpPr>
      <dsp:spPr>
        <a:xfrm>
          <a:off x="1622926" y="1841428"/>
          <a:ext cx="2862717" cy="5713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6F04-A8FE-4EA7-B2A0-1AEDF8B21666}">
      <dsp:nvSpPr>
        <dsp:cNvPr id="0" name=""/>
        <dsp:cNvSpPr/>
      </dsp:nvSpPr>
      <dsp:spPr>
        <a:xfrm>
          <a:off x="1781712" y="1992274"/>
          <a:ext cx="2862717" cy="571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ТРАДИЦИОННЫЕ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ВИДЫ ЭНЕРГИИ</a:t>
          </a:r>
        </a:p>
      </dsp:txBody>
      <dsp:txXfrm>
        <a:off x="1781712" y="1992274"/>
        <a:ext cx="2862717" cy="571389"/>
      </dsp:txXfrm>
    </dsp:sp>
    <dsp:sp modelId="{B8B5EED5-0209-4B74-A2CE-F676BED62FEB}">
      <dsp:nvSpPr>
        <dsp:cNvPr id="0" name=""/>
        <dsp:cNvSpPr/>
      </dsp:nvSpPr>
      <dsp:spPr>
        <a:xfrm>
          <a:off x="417843" y="3330061"/>
          <a:ext cx="2074145" cy="5699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850A7-33E0-442F-B163-8B050B6D05B8}">
      <dsp:nvSpPr>
        <dsp:cNvPr id="0" name=""/>
        <dsp:cNvSpPr/>
      </dsp:nvSpPr>
      <dsp:spPr>
        <a:xfrm>
          <a:off x="576628" y="3480907"/>
          <a:ext cx="2074145" cy="569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АТОМНАЯ ЭНЕРГИЯ</a:t>
          </a:r>
        </a:p>
      </dsp:txBody>
      <dsp:txXfrm>
        <a:off x="576628" y="3480907"/>
        <a:ext cx="2074145" cy="569955"/>
      </dsp:txXfrm>
    </dsp:sp>
    <dsp:sp modelId="{2C4603A4-F5C8-41B5-8B9B-0BB3C4DB925E}">
      <dsp:nvSpPr>
        <dsp:cNvPr id="0" name=""/>
        <dsp:cNvSpPr/>
      </dsp:nvSpPr>
      <dsp:spPr>
        <a:xfrm>
          <a:off x="2828007" y="3330061"/>
          <a:ext cx="2492904" cy="5581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9004C-8DA1-4A6A-B603-E7D129ED9277}">
      <dsp:nvSpPr>
        <dsp:cNvPr id="0" name=""/>
        <dsp:cNvSpPr/>
      </dsp:nvSpPr>
      <dsp:spPr>
        <a:xfrm>
          <a:off x="2986792" y="3480907"/>
          <a:ext cx="2492904" cy="558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ОРГАНИЧЕСКОЕ ТОПЛИВО</a:t>
          </a:r>
        </a:p>
      </dsp:txBody>
      <dsp:txXfrm>
        <a:off x="2986792" y="3480907"/>
        <a:ext cx="2492904" cy="558121"/>
      </dsp:txXfrm>
    </dsp:sp>
    <dsp:sp modelId="{37150837-64E0-457B-9763-B123B24DE556}">
      <dsp:nvSpPr>
        <dsp:cNvPr id="0" name=""/>
        <dsp:cNvSpPr/>
      </dsp:nvSpPr>
      <dsp:spPr>
        <a:xfrm>
          <a:off x="323446" y="4535150"/>
          <a:ext cx="2161032" cy="7146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4A915-E1EA-42D5-B5DB-A1AEE102EA88}">
      <dsp:nvSpPr>
        <dsp:cNvPr id="0" name=""/>
        <dsp:cNvSpPr/>
      </dsp:nvSpPr>
      <dsp:spPr>
        <a:xfrm>
          <a:off x="482231" y="4685995"/>
          <a:ext cx="2161032" cy="714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82231" y="4685995"/>
        <a:ext cx="2161032" cy="714603"/>
      </dsp:txXfrm>
    </dsp:sp>
    <dsp:sp modelId="{B172DC42-4D0E-4842-909A-93B2C8A5334E}">
      <dsp:nvSpPr>
        <dsp:cNvPr id="0" name=""/>
        <dsp:cNvSpPr/>
      </dsp:nvSpPr>
      <dsp:spPr>
        <a:xfrm>
          <a:off x="2880318" y="4561148"/>
          <a:ext cx="2377921" cy="7146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8CDE3-20D7-4D52-8E06-74AAAA68686B}">
      <dsp:nvSpPr>
        <dsp:cNvPr id="0" name=""/>
        <dsp:cNvSpPr/>
      </dsp:nvSpPr>
      <dsp:spPr>
        <a:xfrm>
          <a:off x="3039103" y="4711994"/>
          <a:ext cx="2377921" cy="714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039103" y="4711994"/>
        <a:ext cx="2377921" cy="714603"/>
      </dsp:txXfrm>
    </dsp:sp>
    <dsp:sp modelId="{4125A39E-A10A-4165-A5FF-E9C9F0FAA4EB}">
      <dsp:nvSpPr>
        <dsp:cNvPr id="0" name=""/>
        <dsp:cNvSpPr/>
      </dsp:nvSpPr>
      <dsp:spPr>
        <a:xfrm>
          <a:off x="5688634" y="4556302"/>
          <a:ext cx="2372691" cy="7114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4B005-2884-4BD0-92F5-E5A7AD683D6D}">
      <dsp:nvSpPr>
        <dsp:cNvPr id="0" name=""/>
        <dsp:cNvSpPr/>
      </dsp:nvSpPr>
      <dsp:spPr>
        <a:xfrm>
          <a:off x="5847420" y="4707148"/>
          <a:ext cx="2372691" cy="711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847420" y="4707148"/>
        <a:ext cx="2372691" cy="711445"/>
      </dsp:txXfrm>
    </dsp:sp>
    <dsp:sp modelId="{63BD686B-B490-459E-9C41-E2E8DEDA9FAE}">
      <dsp:nvSpPr>
        <dsp:cNvPr id="0" name=""/>
        <dsp:cNvSpPr/>
      </dsp:nvSpPr>
      <dsp:spPr>
        <a:xfrm>
          <a:off x="5678638" y="3330061"/>
          <a:ext cx="2354599" cy="5877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DAC05-5C9D-4BF4-B239-1CCBCF185C21}">
      <dsp:nvSpPr>
        <dsp:cNvPr id="0" name=""/>
        <dsp:cNvSpPr/>
      </dsp:nvSpPr>
      <dsp:spPr>
        <a:xfrm>
          <a:off x="5837423" y="3480907"/>
          <a:ext cx="2354599" cy="587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837423" y="3480907"/>
        <a:ext cx="2354599" cy="587714"/>
      </dsp:txXfrm>
    </dsp:sp>
    <dsp:sp modelId="{6435B4CD-8CFC-4667-A80E-C54F13F910FA}">
      <dsp:nvSpPr>
        <dsp:cNvPr id="0" name=""/>
        <dsp:cNvSpPr/>
      </dsp:nvSpPr>
      <dsp:spPr>
        <a:xfrm>
          <a:off x="5004284" y="1841428"/>
          <a:ext cx="2740432" cy="5723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F9044-ED9A-48F6-9E0B-86503D4DBF43}">
      <dsp:nvSpPr>
        <dsp:cNvPr id="0" name=""/>
        <dsp:cNvSpPr/>
      </dsp:nvSpPr>
      <dsp:spPr>
        <a:xfrm>
          <a:off x="5163069" y="1992274"/>
          <a:ext cx="2740432" cy="572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НЕТРАДИЦИОННЫЕ </a:t>
          </a:r>
          <a:br>
            <a:rPr lang="ru-RU" sz="1300" b="1" kern="1200" dirty="0"/>
          </a:br>
          <a:r>
            <a:rPr lang="ru-RU" sz="1300" b="1" kern="1200" dirty="0"/>
            <a:t>ВИДЫ ЭНЕРГИИ</a:t>
          </a:r>
        </a:p>
      </dsp:txBody>
      <dsp:txXfrm>
        <a:off x="5163069" y="1992274"/>
        <a:ext cx="2740432" cy="5723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C1C34E-4E96-4609-99F9-1797317BDBB5}">
      <dsp:nvSpPr>
        <dsp:cNvPr id="0" name=""/>
        <dsp:cNvSpPr/>
      </dsp:nvSpPr>
      <dsp:spPr>
        <a:xfrm>
          <a:off x="4866" y="1415"/>
          <a:ext cx="8415202" cy="19396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/>
            <a:t>НЕТРАДИЦИОННЫЕ ВИДЫ ЭНЕРГИИ</a:t>
          </a:r>
        </a:p>
      </dsp:txBody>
      <dsp:txXfrm>
        <a:off x="4866" y="1415"/>
        <a:ext cx="8415202" cy="1939610"/>
      </dsp:txXfrm>
    </dsp:sp>
    <dsp:sp modelId="{D384DDBB-2986-477A-95DA-12900585CCF9}">
      <dsp:nvSpPr>
        <dsp:cNvPr id="0" name=""/>
        <dsp:cNvSpPr/>
      </dsp:nvSpPr>
      <dsp:spPr>
        <a:xfrm>
          <a:off x="411888" y="2088232"/>
          <a:ext cx="2036391" cy="19396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ЭНЕРГИЯ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СОЛНЦА </a:t>
          </a:r>
        </a:p>
      </dsp:txBody>
      <dsp:txXfrm>
        <a:off x="411888" y="2088232"/>
        <a:ext cx="2036391" cy="1939610"/>
      </dsp:txXfrm>
    </dsp:sp>
    <dsp:sp modelId="{92FE00E4-CAA2-4BB9-AC0D-E6C7938B3DEB}">
      <dsp:nvSpPr>
        <dsp:cNvPr id="0" name=""/>
        <dsp:cNvSpPr/>
      </dsp:nvSpPr>
      <dsp:spPr>
        <a:xfrm>
          <a:off x="6120684" y="4104456"/>
          <a:ext cx="2017848" cy="1939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БИОЛОГИЧЕСКОЕ ТОПЛИВО</a:t>
          </a:r>
        </a:p>
      </dsp:txBody>
      <dsp:txXfrm>
        <a:off x="6120684" y="4104456"/>
        <a:ext cx="2017848" cy="1939610"/>
      </dsp:txXfrm>
    </dsp:sp>
    <dsp:sp modelId="{87086F70-6D89-40D8-A7B0-DFD76BDF5351}">
      <dsp:nvSpPr>
        <dsp:cNvPr id="0" name=""/>
        <dsp:cNvSpPr/>
      </dsp:nvSpPr>
      <dsp:spPr>
        <a:xfrm>
          <a:off x="432053" y="4176473"/>
          <a:ext cx="2106042" cy="1939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ЭНЕРГИЯ МОРСКИХ ВОЛН</a:t>
          </a:r>
        </a:p>
      </dsp:txBody>
      <dsp:txXfrm>
        <a:off x="432053" y="4176473"/>
        <a:ext cx="2106042" cy="1939610"/>
      </dsp:txXfrm>
    </dsp:sp>
    <dsp:sp modelId="{5BC217EF-E571-46AF-8B32-F6EDB6868061}">
      <dsp:nvSpPr>
        <dsp:cNvPr id="0" name=""/>
        <dsp:cNvSpPr/>
      </dsp:nvSpPr>
      <dsp:spPr>
        <a:xfrm>
          <a:off x="3257500" y="2088232"/>
          <a:ext cx="1999868" cy="19396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ЭНЕРГИЯ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 ВЕТРА</a:t>
          </a:r>
        </a:p>
      </dsp:txBody>
      <dsp:txXfrm>
        <a:off x="3257500" y="2088232"/>
        <a:ext cx="1999868" cy="1939610"/>
      </dsp:txXfrm>
    </dsp:sp>
    <dsp:sp modelId="{AE064EC1-E6F9-4BEE-912F-B4F62D66342D}">
      <dsp:nvSpPr>
        <dsp:cNvPr id="0" name=""/>
        <dsp:cNvSpPr/>
      </dsp:nvSpPr>
      <dsp:spPr>
        <a:xfrm>
          <a:off x="3240358" y="4176473"/>
          <a:ext cx="1999868" cy="1896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ЭНЕРГИЯ ГЕОТЕРМАЛЬНАЯ </a:t>
          </a:r>
        </a:p>
      </dsp:txBody>
      <dsp:txXfrm>
        <a:off x="3240358" y="4176473"/>
        <a:ext cx="1999868" cy="1896298"/>
      </dsp:txXfrm>
    </dsp:sp>
    <dsp:sp modelId="{9DDF03E6-CE4F-49DE-8457-EF41D22C3A5C}">
      <dsp:nvSpPr>
        <dsp:cNvPr id="0" name=""/>
        <dsp:cNvSpPr/>
      </dsp:nvSpPr>
      <dsp:spPr>
        <a:xfrm>
          <a:off x="6058980" y="2088226"/>
          <a:ext cx="1926686" cy="19396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058980" y="2088226"/>
        <a:ext cx="1926686" cy="19396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78431-61A8-4173-BDA0-82FE0EC198E7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38C3E-3DDF-4043-919C-4F1F55A4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38C3E-3DDF-4043-919C-4F1F55A41A0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9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29B-D235-4653-A026-1DD7E504026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BE92-2214-416A-A386-63AE06CDD2E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D458-D56A-45FE-9DED-C16446476D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15D1-2E43-45DA-BBB4-2962FF03C13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71B-E7C1-4AE3-80BD-6507D1FB84F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69AC-E6AC-44D3-83F8-2078A6512B6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03FE-BA94-487D-AF35-5896F0E9B9C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2AC6-6D26-4DD9-B64C-614D050DA1D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04D0-5C64-427F-AC52-A90850FD47C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2A9-3E56-4E60-B692-612C3BB7F45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8A93-1929-46E4-8208-DF5F8127C76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29B-D235-4653-A026-1DD7E504026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BE92-2214-416A-A386-63AE06CDD2E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D458-D56A-45FE-9DED-C16446476D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15D1-2E43-45DA-BBB4-2962FF03C13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71B-E7C1-4AE3-80BD-6507D1FB84F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69AC-E6AC-44D3-83F8-2078A6512B6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03FE-BA94-487D-AF35-5896F0E9B9C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2AC6-6D26-4DD9-B64C-614D050DA1D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04D0-5C64-427F-AC52-A90850FD47C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2A9-3E56-4E60-B692-612C3BB7F45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8A93-1929-46E4-8208-DF5F8127C76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29B-D235-4653-A026-1DD7E504026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BE92-2214-416A-A386-63AE06CDD2E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D458-D56A-45FE-9DED-C16446476D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15D1-2E43-45DA-BBB4-2962FF03C13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71B-E7C1-4AE3-80BD-6507D1FB84F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69AC-E6AC-44D3-83F8-2078A6512B6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03FE-BA94-487D-AF35-5896F0E9B9C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2AC6-6D26-4DD9-B64C-614D050DA1D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04D0-5C64-427F-AC52-A90850FD47C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2A9-3E56-4E60-B692-612C3BB7F45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8A93-1929-46E4-8208-DF5F8127C76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29B-D235-4653-A026-1DD7E504026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BE92-2214-416A-A386-63AE06CDD2E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D458-D56A-45FE-9DED-C16446476D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15D1-2E43-45DA-BBB4-2962FF03C13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71B-E7C1-4AE3-80BD-6507D1FB84F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69AC-E6AC-44D3-83F8-2078A6512B6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03FE-BA94-487D-AF35-5896F0E9B9C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2AC6-6D26-4DD9-B64C-614D050DA1D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04D0-5C64-427F-AC52-A90850FD47C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B2A9-3E56-4E60-B692-612C3BB7F45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8A93-1929-46E4-8208-DF5F8127C76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0713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00882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7690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43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47825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373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7392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921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7119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158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82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05.09.2023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55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ru.wikipedia.org/wiki/%D0%AD%D0%BB%D0%B5%D0%BA%D1%82%D1%80%D0%BE%D0%B4%D0%B2%D0%B8%D0%B3%D0%B0%D1%82%D0%B5%D0%BB%D1%8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D%D0%B5%D0%BC%D0%B5%D1%86%D0%BA%D0%B8%D0%B9_%D1%8F%D0%B7%D1%8B%D0%BA" TargetMode="External"/><Relationship Id="rId5" Type="http://schemas.openxmlformats.org/officeDocument/2006/relationships/hyperlink" Target="https://ru.wikipedia.org/wiki/%D0%90%D0%BD%D0%B3%D0%BB%D0%B8%D0%B9%D1%81%D0%BA%D0%B8%D0%B9_%D1%8F%D0%B7%D1%8B%D0%BA" TargetMode="External"/><Relationship Id="rId4" Type="http://schemas.openxmlformats.org/officeDocument/2006/relationships/hyperlink" Target="https://ru.wiktionary.org/wiki/energi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140968"/>
            <a:ext cx="7406208" cy="150304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Электрооборудование промышленности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5301208"/>
            <a:ext cx="5032648" cy="1386488"/>
          </a:xfrm>
        </p:spPr>
        <p:txBody>
          <a:bodyPr/>
          <a:lstStyle/>
          <a:p>
            <a:pPr marL="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ЛЕКЦИЯ № 1 (введение)</a:t>
            </a: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Автор к.т.н., доцент Сидоров А.Е.</a:t>
            </a:r>
            <a:endParaRPr lang="ru-RU" sz="2400" b="1" dirty="0">
              <a:solidFill>
                <a:srgbClr val="212745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563150" cy="244827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www.agenor.hr/wp-content/uploads/2014/06/page-rjesenja-projektiranje-el-teh-sust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49480"/>
            <a:ext cx="2952328" cy="1966297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ergydiscuss.com/wp-content/uploads/2018/09/electricity-distribu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964" y="692696"/>
            <a:ext cx="3400435" cy="226639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25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59" cy="1143000"/>
          </a:xfrm>
        </p:spPr>
        <p:txBody>
          <a:bodyPr/>
          <a:lstStyle/>
          <a:p>
            <a:r>
              <a:rPr lang="ru-RU" dirty="0"/>
              <a:t>Дисциплина: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«Электрооборудование промышленности»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27584" y="2780928"/>
            <a:ext cx="6400800" cy="347472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Виды занятий и отводимые часы:</a:t>
            </a:r>
          </a:p>
          <a:p>
            <a:r>
              <a:rPr lang="ru-RU" dirty="0"/>
              <a:t>- всего на дисциплину 216часов, (6 З.Е.);</a:t>
            </a:r>
          </a:p>
          <a:p>
            <a:r>
              <a:rPr lang="ru-RU" dirty="0"/>
              <a:t>- лекционные занятия  </a:t>
            </a:r>
            <a:r>
              <a:rPr lang="ru-RU" dirty="0" smtClean="0"/>
              <a:t>34 </a:t>
            </a:r>
            <a:r>
              <a:rPr lang="ru-RU" dirty="0"/>
              <a:t>часов;</a:t>
            </a:r>
          </a:p>
          <a:p>
            <a:r>
              <a:rPr lang="ru-RU" dirty="0"/>
              <a:t>- практические занятия </a:t>
            </a:r>
            <a:r>
              <a:rPr lang="ru-RU" dirty="0" smtClean="0"/>
              <a:t>34 </a:t>
            </a:r>
            <a:r>
              <a:rPr lang="ru-RU" dirty="0"/>
              <a:t>часов;</a:t>
            </a:r>
          </a:p>
          <a:p>
            <a:r>
              <a:rPr lang="ru-RU" dirty="0"/>
              <a:t>- лабораторные </a:t>
            </a:r>
            <a:r>
              <a:rPr lang="ru-RU"/>
              <a:t>работы </a:t>
            </a:r>
            <a:r>
              <a:rPr lang="ru-RU" smtClean="0"/>
              <a:t>16 </a:t>
            </a:r>
            <a:r>
              <a:rPr lang="ru-RU" dirty="0"/>
              <a:t>часов;</a:t>
            </a:r>
          </a:p>
          <a:p>
            <a:r>
              <a:rPr lang="ru-RU" dirty="0"/>
              <a:t>- контактная самостоятельная работа 3 часа;</a:t>
            </a:r>
          </a:p>
          <a:p>
            <a:r>
              <a:rPr lang="ru-RU" dirty="0"/>
              <a:t>- самостоятельная работа 93 часа.</a:t>
            </a:r>
          </a:p>
          <a:p>
            <a:pPr marL="45720" indent="0">
              <a:buNone/>
            </a:pPr>
            <a:r>
              <a:rPr lang="ru-RU" dirty="0"/>
              <a:t>Вид отчетности: </a:t>
            </a:r>
            <a:r>
              <a:rPr lang="ru-RU" b="1" dirty="0"/>
              <a:t>зачет</a:t>
            </a:r>
          </a:p>
        </p:txBody>
      </p:sp>
    </p:spTree>
    <p:extLst>
      <p:ext uri="{BB962C8B-B14F-4D97-AF65-F5344CB8AC3E}">
        <p14:creationId xmlns:p14="http://schemas.microsoft.com/office/powerpoint/2010/main" xmlns="" val="132287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12511" cy="1143000"/>
          </a:xfrm>
        </p:spPr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204864"/>
            <a:ext cx="8568952" cy="432048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1. Кудрин, Б. И. Электрооборудование промышленности: учебник для студ.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высш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учеб. заведений / Б. И. Кудрин, А. Р. Минеев. – М.: Издательский центр «Академия, 2008. – 432 с.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Рекус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Г. Г. Электрооборудование производств. Справочное пособие [Электронный ресурс] / Г. Г.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Рекус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– М.: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Директ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-Медиа, 2014. – 710 с. – Режим доступа: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http://biblioclub.ru/index.php?page=book&amp;id=229238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3. Суворин, А. В.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Электротехнологические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установки [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Элек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-тронный ресурс]: учеб. пособие / А. В. Суворин. – Красноярск: Сибирский федеральный университет, 2011. – 376 с. – Режим доступа: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http://biblioclub.ru/index.php?page=book&amp;id=229391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951" y="1286609"/>
            <a:ext cx="2436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основная</a:t>
            </a:r>
          </a:p>
        </p:txBody>
      </p:sp>
    </p:spTree>
    <p:extLst>
      <p:ext uri="{BB962C8B-B14F-4D97-AF65-F5344CB8AC3E}">
        <p14:creationId xmlns:p14="http://schemas.microsoft.com/office/powerpoint/2010/main" xmlns="" val="144324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1657" y="1124744"/>
            <a:ext cx="8964488" cy="547211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4.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Рекус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Г. Г. Электрооборудование производств: учеб. пособие для вузов / Г. Г.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Рекус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– М.: Высшая школа, 2005. – 709 с.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5.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Красник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В. В. Правила устройства электроустановок в вопросах и ответах: Пособие для изучения и подготовки к проверке знаний [Электронный ресурс].– М.: ЭНАС, 2009.– 512с. – Режим доступа: </a:t>
            </a:r>
            <a:r>
              <a:rPr lang="ru-RU" sz="2400" dirty="0">
                <a:solidFill>
                  <a:schemeClr val="accent1"/>
                </a:solidFill>
                <a:latin typeface="Times New Roman"/>
              </a:rPr>
              <a:t>http://www.biblioclub.ru/index.php?page=book&amp;id=58077 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6. Баранов, С. Д. Электрооборудование взрывоопасных </a:t>
            </a:r>
          </a:p>
          <a:p>
            <a:pPr marL="25200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производств [Электронный ресурс]: учеб. пособие / С. Д. Баранов, М. П. Латышев; ГУ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КузГТУ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– Кемерово, 2002. – 184 с. – Режим до-ступа:  </a:t>
            </a:r>
            <a:r>
              <a:rPr lang="en-US" sz="2400" dirty="0">
                <a:solidFill>
                  <a:schemeClr val="accent1"/>
                </a:solidFill>
                <a:latin typeface="Times New Roman"/>
              </a:rPr>
              <a:t>http://library.kuzstu.ru/meto.php?n=90350&amp;type=utchposob:common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478284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ДОПОЛНИТЕЛЬНАЯ</a:t>
            </a:r>
          </a:p>
        </p:txBody>
      </p:sp>
    </p:spTree>
    <p:extLst>
      <p:ext uri="{BB962C8B-B14F-4D97-AF65-F5344CB8AC3E}">
        <p14:creationId xmlns:p14="http://schemas.microsoft.com/office/powerpoint/2010/main" xmlns="" val="73288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19985" y="764704"/>
            <a:ext cx="8496944" cy="5544616"/>
          </a:xfrm>
        </p:spPr>
        <p:txBody>
          <a:bodyPr>
            <a:normAutofit fontScale="92500"/>
          </a:bodyPr>
          <a:lstStyle/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Справочник по энергоснабжению и электрооборудованию промышленных предприятий и общественных зданий / Т. В.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Анчарова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[и др.]; под общ. ред. С. И.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Гамазина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[и др.]. – М.: Издательский дом МЭИ, 2010. – 745 с. 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Справочник по электротехнике и электрооборудованию</a:t>
            </a:r>
            <a:r>
              <a:rPr lang="en-US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 ред. И.И Алиева – М.: Высшая школа, 2000. – 195 </a:t>
            </a:r>
            <a:r>
              <a:rPr lang="ru-RU" altLang="ja-JP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с.:ил</a:t>
            </a: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Справочник по проектированию электропривода, силовых и осветительных установок/ Под ред. Я.М. </a:t>
            </a:r>
            <a:r>
              <a:rPr lang="ru-RU" altLang="ja-JP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Большама</a:t>
            </a: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др. – М.: Энергия, 1974. – 728с.:ил.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Справочник по наладке электроустановок/ Под ред. А.С. </a:t>
            </a:r>
            <a:r>
              <a:rPr lang="ru-RU" altLang="ja-JP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Дорофеюка</a:t>
            </a: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А.П. </a:t>
            </a:r>
            <a:r>
              <a:rPr lang="ru-RU" altLang="ja-JP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Хечумяна</a:t>
            </a: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– 2-е изд. – М.: Энергия, 1977. – 560 </a:t>
            </a:r>
            <a:r>
              <a:rPr lang="ru-RU" altLang="ja-JP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с.:ил</a:t>
            </a: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Справочник по проектированию автоматизированного электропривода и систем управления технологическими процессами/ Под ред. В.И. </a:t>
            </a:r>
            <a:r>
              <a:rPr lang="ru-RU" altLang="ja-JP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Круповича</a:t>
            </a: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Ю.Г. Барыбина, М.Л. </a:t>
            </a:r>
            <a:r>
              <a:rPr lang="ru-RU" altLang="ja-JP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Самовера</a:t>
            </a: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3-е изд., </a:t>
            </a:r>
            <a:r>
              <a:rPr lang="ru-RU" altLang="ja-JP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и доп. – М.: </a:t>
            </a:r>
            <a:r>
              <a:rPr lang="ru-RU" altLang="ja-JP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Энергоатомиздат</a:t>
            </a: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1982. – 416 </a:t>
            </a:r>
            <a:r>
              <a:rPr lang="ru-RU" altLang="ja-JP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с.:ил</a:t>
            </a: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Справочник по наладке электрооборудования промышленных предприятий/ Под ред. М.Г. </a:t>
            </a:r>
            <a:r>
              <a:rPr lang="ru-RU" altLang="ja-JP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Зименкова</a:t>
            </a: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Г.В. Розенберга, Е.М. </a:t>
            </a:r>
            <a:r>
              <a:rPr lang="ru-RU" altLang="ja-JP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Феськова</a:t>
            </a: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– 3-е изд., </a:t>
            </a:r>
            <a:r>
              <a:rPr lang="ru-RU" altLang="ja-JP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и доп. – М.: </a:t>
            </a:r>
            <a:r>
              <a:rPr lang="ru-RU" altLang="ja-JP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Энергоатомиздат</a:t>
            </a: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1983. – 480 </a:t>
            </a:r>
            <a:r>
              <a:rPr lang="ru-RU" altLang="ja-JP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с.:ил</a:t>
            </a:r>
            <a:r>
              <a:rPr lang="ru-RU" altLang="ja-JP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152251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СПРАВОЧНАЯ</a:t>
            </a:r>
          </a:p>
        </p:txBody>
      </p:sp>
    </p:spTree>
    <p:extLst>
      <p:ext uri="{BB962C8B-B14F-4D97-AF65-F5344CB8AC3E}">
        <p14:creationId xmlns:p14="http://schemas.microsoft.com/office/powerpoint/2010/main" xmlns="" val="170307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1. Основные термины и определения</a:t>
            </a:r>
            <a:r>
              <a:rPr lang="ru-RU" dirty="0"/>
              <a:t> </a:t>
            </a:r>
          </a:p>
        </p:txBody>
      </p:sp>
      <p:pic>
        <p:nvPicPr>
          <p:cNvPr id="9218" name="Picture 2" descr="https://www.masterbuilder.co.in/wp-content/uploads/2014/03/One-Nation-One-Grid-One-Frequency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61048"/>
            <a:ext cx="4104456" cy="273529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3531" y="1916832"/>
            <a:ext cx="4592042" cy="254570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4911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Под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электрооборудованием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промышленных предприятий будем понимать техническое устройство (установку) или комплекс технических устройств, которые преобразуют электрическую энер­гию в полезную работу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(продукт).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84" y="3872086"/>
            <a:ext cx="3780420" cy="283531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90342"/>
            <a:ext cx="3150364" cy="315036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0803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44016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fontAlgn="base"/>
            <a:r>
              <a:rPr lang="ru-RU" sz="2800" dirty="0">
                <a:solidFill>
                  <a:srgbClr val="2D2D2D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ГОСТ 18311-80 </a:t>
            </a:r>
            <a:br>
              <a:rPr lang="ru-RU" sz="2800" dirty="0">
                <a:solidFill>
                  <a:srgbClr val="2D2D2D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>
                <a:solidFill>
                  <a:srgbClr val="2D2D2D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Изделия электротехнические. Термины и определения основных понятий</a:t>
            </a:r>
            <a:br>
              <a:rPr lang="ru-RU" sz="2800" dirty="0">
                <a:solidFill>
                  <a:srgbClr val="2D2D2D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>
                <a:solidFill>
                  <a:srgbClr val="2D2D2D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2800" dirty="0">
                <a:solidFill>
                  <a:srgbClr val="2D2D2D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261023"/>
              </p:ext>
            </p:extLst>
          </p:nvPr>
        </p:nvGraphicFramePr>
        <p:xfrm>
          <a:off x="179512" y="1628800"/>
          <a:ext cx="8712968" cy="2209144"/>
        </p:xfrm>
        <a:graphic>
          <a:graphicData uri="http://schemas.openxmlformats.org/drawingml/2006/table">
            <a:tbl>
              <a:tblPr/>
              <a:tblGrid>
                <a:gridCol w="2796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16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fontAlgn="base"/>
                      <a:r>
                        <a:rPr lang="ru-RU" sz="2400" b="1" dirty="0">
                          <a:solidFill>
                            <a:srgbClr val="2D2D2D"/>
                          </a:solidFill>
                          <a:effectLst/>
                        </a:rPr>
                        <a:t>Электротехниче-</a:t>
                      </a:r>
                    </a:p>
                    <a:p>
                      <a:pPr fontAlgn="base"/>
                      <a:r>
                        <a:rPr lang="ru-RU" sz="2400" b="1" dirty="0" err="1">
                          <a:solidFill>
                            <a:srgbClr val="2D2D2D"/>
                          </a:solidFill>
                          <a:effectLst/>
                        </a:rPr>
                        <a:t>ское</a:t>
                      </a:r>
                      <a:r>
                        <a:rPr lang="ru-RU" sz="2400" b="1" dirty="0">
                          <a:solidFill>
                            <a:srgbClr val="2D2D2D"/>
                          </a:solidFill>
                          <a:effectLst/>
                        </a:rPr>
                        <a:t> устройство</a:t>
                      </a:r>
                      <a:r>
                        <a:rPr lang="ru-RU" sz="2400" dirty="0">
                          <a:solidFill>
                            <a:srgbClr val="2D2D2D"/>
                          </a:solidFill>
                          <a:effectLst/>
                        </a:rPr>
                        <a:t/>
                      </a:r>
                      <a:br>
                        <a:rPr lang="ru-RU" sz="2400" dirty="0">
                          <a:solidFill>
                            <a:srgbClr val="2D2D2D"/>
                          </a:solidFill>
                          <a:effectLst/>
                        </a:rPr>
                      </a:br>
                      <a:r>
                        <a:rPr lang="ru-RU" sz="2400" dirty="0">
                          <a:solidFill>
                            <a:srgbClr val="2D2D2D"/>
                          </a:solidFill>
                          <a:effectLst/>
                        </a:rPr>
                        <a:t/>
                      </a:r>
                      <a:br>
                        <a:rPr lang="ru-RU" sz="2400" dirty="0">
                          <a:solidFill>
                            <a:srgbClr val="2D2D2D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rgbClr val="2D2D2D"/>
                          </a:solidFill>
                          <a:effectLst/>
                        </a:rPr>
                        <a:t>Electric device</a:t>
                      </a:r>
                      <a:br>
                        <a:rPr lang="en-US" sz="2400" dirty="0">
                          <a:solidFill>
                            <a:srgbClr val="2D2D2D"/>
                          </a:solidFill>
                          <a:effectLst/>
                        </a:rPr>
                      </a:br>
                      <a:endParaRPr lang="en-US" sz="24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75544" marR="75544" marT="37772" marB="3777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000" dirty="0">
                          <a:solidFill>
                            <a:srgbClr val="2D2D2D"/>
                          </a:solidFill>
                          <a:effectLst/>
                        </a:rPr>
                        <a:t>Совокупность взаимосвязанных электротехнических изделий, находящихся в конструктивном и (или) функциональном единстве, предназначаемая для выполнения определенной функции по производству или преобразованию, передаче, распределению или потреблению электрической энергии</a:t>
                      </a:r>
                    </a:p>
                  </a:txBody>
                  <a:tcPr marL="75544" marR="75544" marT="37772" marB="3777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2529156"/>
              </p:ext>
            </p:extLst>
          </p:nvPr>
        </p:nvGraphicFramePr>
        <p:xfrm>
          <a:off x="179512" y="4077072"/>
          <a:ext cx="8712968" cy="2535708"/>
        </p:xfrm>
        <a:graphic>
          <a:graphicData uri="http://schemas.openxmlformats.org/drawingml/2006/table">
            <a:tbl>
              <a:tblPr/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76264">
                <a:tc>
                  <a:txBody>
                    <a:bodyPr/>
                    <a:lstStyle/>
                    <a:p>
                      <a:pPr fontAlgn="base"/>
                      <a:r>
                        <a:rPr lang="ru-RU" sz="2400" b="1" dirty="0" err="1">
                          <a:solidFill>
                            <a:srgbClr val="2D2D2D"/>
                          </a:solidFill>
                          <a:effectLst/>
                        </a:rPr>
                        <a:t>Электрооборудо</a:t>
                      </a:r>
                      <a:r>
                        <a:rPr lang="ru-RU" sz="2400" b="1" dirty="0">
                          <a:solidFill>
                            <a:srgbClr val="2D2D2D"/>
                          </a:solidFill>
                          <a:effectLst/>
                        </a:rPr>
                        <a:t>-</a:t>
                      </a:r>
                    </a:p>
                    <a:p>
                      <a:pPr fontAlgn="base"/>
                      <a:r>
                        <a:rPr lang="ru-RU" sz="2400" b="1" dirty="0" err="1">
                          <a:solidFill>
                            <a:srgbClr val="2D2D2D"/>
                          </a:solidFill>
                          <a:effectLst/>
                        </a:rPr>
                        <a:t>вание</a:t>
                      </a:r>
                      <a:r>
                        <a:rPr lang="ru-RU" sz="2400" dirty="0">
                          <a:solidFill>
                            <a:srgbClr val="2D2D2D"/>
                          </a:solidFill>
                          <a:effectLst/>
                        </a:rPr>
                        <a:t/>
                      </a:r>
                      <a:br>
                        <a:rPr lang="ru-RU" sz="2400" dirty="0">
                          <a:solidFill>
                            <a:srgbClr val="2D2D2D"/>
                          </a:solidFill>
                          <a:effectLst/>
                        </a:rPr>
                      </a:br>
                      <a:r>
                        <a:rPr lang="ru-RU" sz="2400" dirty="0">
                          <a:solidFill>
                            <a:srgbClr val="2D2D2D"/>
                          </a:solidFill>
                          <a:effectLst/>
                        </a:rPr>
                        <a:t/>
                      </a:r>
                      <a:br>
                        <a:rPr lang="ru-RU" sz="2400" dirty="0">
                          <a:solidFill>
                            <a:srgbClr val="2D2D2D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rgbClr val="2D2D2D"/>
                          </a:solidFill>
                          <a:effectLst/>
                        </a:rPr>
                        <a:t>Electrical equipment</a:t>
                      </a:r>
                      <a:r>
                        <a:rPr lang="en-US" sz="1300" dirty="0">
                          <a:solidFill>
                            <a:srgbClr val="2D2D2D"/>
                          </a:solidFill>
                          <a:effectLst/>
                        </a:rPr>
                        <a:t/>
                      </a:r>
                      <a:br>
                        <a:rPr lang="en-US" sz="1300" dirty="0">
                          <a:solidFill>
                            <a:srgbClr val="2D2D2D"/>
                          </a:solidFill>
                          <a:effectLst/>
                        </a:rPr>
                      </a:br>
                      <a:endParaRPr lang="en-US" sz="13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66828" marR="66828" marT="33414" marB="3341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800" dirty="0">
                          <a:solidFill>
                            <a:srgbClr val="2D2D2D"/>
                          </a:solidFill>
                          <a:effectLst/>
                        </a:rPr>
                        <a:t>Совокупность электротехнических устройств, объединенных общими признаками.</a:t>
                      </a:r>
                    </a:p>
                    <a:p>
                      <a:pPr algn="just" fontAlgn="base"/>
                      <a:r>
                        <a:rPr lang="ru-RU" sz="1800" dirty="0">
                          <a:solidFill>
                            <a:srgbClr val="2D2D2D"/>
                          </a:solidFill>
                          <a:effectLst/>
                        </a:rPr>
                        <a:t/>
                      </a:r>
                      <a:br>
                        <a:rPr lang="ru-RU" sz="1800" dirty="0">
                          <a:solidFill>
                            <a:srgbClr val="2D2D2D"/>
                          </a:solidFill>
                          <a:effectLst/>
                        </a:rPr>
                      </a:br>
                      <a:r>
                        <a:rPr lang="ru-RU" sz="1800" dirty="0">
                          <a:solidFill>
                            <a:srgbClr val="2D2D2D"/>
                          </a:solidFill>
                          <a:effectLst/>
                        </a:rPr>
                        <a:t>Примечание. Признаками объединения в зависимости от задачи могут быть: назначение, например, технологическое; условия применения, например, тропическое; принадлежность к объекту, например, станку, цеху</a:t>
                      </a:r>
                      <a:br>
                        <a:rPr lang="ru-RU" sz="1800" dirty="0">
                          <a:solidFill>
                            <a:srgbClr val="2D2D2D"/>
                          </a:solidFill>
                          <a:effectLst/>
                        </a:rPr>
                      </a:br>
                      <a:endParaRPr lang="ru-RU" sz="18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 marL="66828" marR="66828" marT="33414" marB="3341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861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2.infourok.ru/uploads/ex/0412/00021369-eee013a1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4879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1"/>
            <a:ext cx="8928992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Простейшим и наиболее распространенным преобразователем  электрической энергии является электродвигатель — основной преобразователь электрической энергии в механическую, например в станках, кранах, конвейерах, лифтах и др.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1720" y="4684494"/>
            <a:ext cx="3378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94949"/>
                </a:solidFill>
                <a:latin typeface="Arial"/>
              </a:rPr>
              <a:t>Тепловые электростанции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149080"/>
            <a:ext cx="2789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94949"/>
                </a:solidFill>
                <a:latin typeface="Arial"/>
              </a:rPr>
              <a:t>Гидроэлектростанции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287466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94949"/>
                </a:solidFill>
                <a:latin typeface="Arial"/>
              </a:rPr>
              <a:t>Атомные электростанции</a:t>
            </a:r>
            <a:endParaRPr lang="ru-RU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3275856" y="4067521"/>
            <a:ext cx="371472" cy="16344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82205" y="5748434"/>
            <a:ext cx="2225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Закон </a:t>
            </a:r>
          </a:p>
          <a:p>
            <a:pPr algn="ctr"/>
            <a:r>
              <a:rPr lang="ru-RU" dirty="0"/>
              <a:t>электромагнитной </a:t>
            </a:r>
          </a:p>
          <a:p>
            <a:pPr algn="ctr"/>
            <a:r>
              <a:rPr lang="ru-RU" dirty="0"/>
              <a:t>индукции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818138" y="3929336"/>
            <a:ext cx="17285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3730590" y="5287466"/>
            <a:ext cx="172851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18674" y="3461807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Закон Ампера</a:t>
            </a:r>
          </a:p>
        </p:txBody>
      </p:sp>
      <p:pic>
        <p:nvPicPr>
          <p:cNvPr id="8194" name="Picture 2" descr="https://electrikmaster.ru/wp-content/uploads/2018/02/Oborotyi-e%60lektrodvigatelya-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757" y="3451591"/>
            <a:ext cx="2970965" cy="2287643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959" y="2980255"/>
            <a:ext cx="315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ЭЛЕКТРИЧЕСКАЯ ЭНЕРГИЯ</a:t>
            </a:r>
          </a:p>
        </p:txBody>
      </p:sp>
      <p:sp>
        <p:nvSpPr>
          <p:cNvPr id="12" name="Стрелка вверх 11"/>
          <p:cNvSpPr/>
          <p:nvPr/>
        </p:nvSpPr>
        <p:spPr>
          <a:xfrm rot="10800000">
            <a:off x="1428236" y="3349586"/>
            <a:ext cx="767500" cy="799493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24579" y="637187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МЕХАНИЧЕСКАЯ ЭНЕРГИЯ</a:t>
            </a:r>
          </a:p>
        </p:txBody>
      </p:sp>
      <p:sp>
        <p:nvSpPr>
          <p:cNvPr id="14" name="Стрелка вверх 13"/>
          <p:cNvSpPr/>
          <p:nvPr/>
        </p:nvSpPr>
        <p:spPr>
          <a:xfrm rot="10800000">
            <a:off x="7092280" y="5882674"/>
            <a:ext cx="720080" cy="570662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986394" y="4972504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генератор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83977" y="4413968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двигатель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1017055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712968" cy="1407021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fontAlgn="base"/>
            <a:r>
              <a:rPr lang="ru-RU" sz="2800" dirty="0">
                <a:solidFill>
                  <a:srgbClr val="2D2D2D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ГОСТ 19431-84.</a:t>
            </a:r>
            <a:br>
              <a:rPr lang="ru-RU" sz="2800" dirty="0">
                <a:solidFill>
                  <a:srgbClr val="2D2D2D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>
                <a:solidFill>
                  <a:srgbClr val="2D2D2D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Энергетика и электрификация. Термины и определения</a:t>
            </a:r>
            <a:br>
              <a:rPr lang="ru-RU" sz="2800" dirty="0">
                <a:solidFill>
                  <a:srgbClr val="2D2D2D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3524366"/>
              </p:ext>
            </p:extLst>
          </p:nvPr>
        </p:nvGraphicFramePr>
        <p:xfrm>
          <a:off x="323528" y="1772816"/>
          <a:ext cx="8640960" cy="2286000"/>
        </p:xfrm>
        <a:graphic>
          <a:graphicData uri="http://schemas.openxmlformats.org/drawingml/2006/table">
            <a:tbl>
              <a:tblPr/>
              <a:tblGrid>
                <a:gridCol w="3431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9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21716"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solidFill>
                            <a:srgbClr val="2D2D2D"/>
                          </a:solidFill>
                          <a:effectLst/>
                        </a:rPr>
                        <a:t>40. </a:t>
                      </a:r>
                      <a:r>
                        <a:rPr lang="ru-RU" sz="2400" b="1" dirty="0">
                          <a:solidFill>
                            <a:srgbClr val="2D2D2D"/>
                          </a:solidFill>
                          <a:effectLst/>
                        </a:rPr>
                        <a:t>Приемник электрической энергии</a:t>
                      </a:r>
                      <a:r>
                        <a:rPr lang="ru-RU" sz="2400" dirty="0">
                          <a:solidFill>
                            <a:srgbClr val="2D2D2D"/>
                          </a:solidFill>
                          <a:effectLst/>
                        </a:rPr>
                        <a:t/>
                      </a:r>
                      <a:br>
                        <a:rPr lang="ru-RU" sz="2400" dirty="0">
                          <a:solidFill>
                            <a:srgbClr val="2D2D2D"/>
                          </a:solidFill>
                          <a:effectLst/>
                        </a:rPr>
                      </a:br>
                      <a:r>
                        <a:rPr lang="ru-RU" sz="2400" dirty="0">
                          <a:solidFill>
                            <a:srgbClr val="2D2D2D"/>
                          </a:solidFill>
                          <a:effectLst/>
                        </a:rPr>
                        <a:t/>
                      </a:r>
                      <a:br>
                        <a:rPr lang="ru-RU" sz="2400" dirty="0">
                          <a:solidFill>
                            <a:srgbClr val="2D2D2D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rgbClr val="2D2D2D"/>
                          </a:solidFill>
                          <a:effectLst/>
                        </a:rPr>
                        <a:t/>
                      </a:r>
                      <a:br>
                        <a:rPr lang="en-US" sz="2400" dirty="0">
                          <a:solidFill>
                            <a:srgbClr val="2D2D2D"/>
                          </a:solidFill>
                          <a:effectLst/>
                        </a:rPr>
                      </a:br>
                      <a:endParaRPr lang="en-US" sz="2400" dirty="0">
                        <a:solidFill>
                          <a:srgbClr val="2D2D2D"/>
                        </a:solidFill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000" dirty="0">
                          <a:solidFill>
                            <a:srgbClr val="2D2D2D"/>
                          </a:solidFill>
                          <a:effectLst/>
                        </a:rPr>
                        <a:t>Устройство, в котором происходит преобразование электрической энергии в другой вид энергии для ее использования</a:t>
                      </a: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194" name="Picture 2" descr="https://avatars.mds.yandex.net/get-mpic/96484/img_id4291279320909633533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7478" y="4725144"/>
            <a:ext cx="2200666" cy="16045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l-ing.ru/d/fen_elektricheskiy_ir-3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6775" y="4546224"/>
            <a:ext cx="1702244" cy="17871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way.elevel.ru/upload/raec/d423/7cb4/b9c6/6f69f10975272c9fb540621c53dc761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67" y="4410499"/>
            <a:ext cx="2073349" cy="207334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dekoriko.ru/images/article/orig/2017/08/holodilniki-mitsubishi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136" y="4329609"/>
            <a:ext cx="2154239" cy="21542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878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C7F3D4B-1867-4EAD-8F27-164C5A79B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142963"/>
            <a:ext cx="8568952" cy="144016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Что такое электрооборудование?</a:t>
            </a:r>
          </a:p>
        </p:txBody>
      </p:sp>
      <p:pic>
        <p:nvPicPr>
          <p:cNvPr id="6" name="Рисунок 5" descr="Изображение выглядит как внутренний, игрушка, стол, элементы&#10;&#10;Автоматически созданное описание">
            <a:extLst>
              <a:ext uri="{FF2B5EF4-FFF2-40B4-BE49-F238E27FC236}">
                <a16:creationId xmlns:a16="http://schemas.microsoft.com/office/drawing/2014/main" xmlns="" id="{DB32EE90-3290-44ED-9508-96C202D75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34" y="1844824"/>
            <a:ext cx="3685717" cy="388843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FBCA7A-5705-474C-A3E7-7945427BBC33}"/>
              </a:ext>
            </a:extLst>
          </p:cNvPr>
          <p:cNvSpPr txBox="1"/>
          <p:nvPr/>
        </p:nvSpPr>
        <p:spPr>
          <a:xfrm>
            <a:off x="3995936" y="2924358"/>
            <a:ext cx="5062246" cy="360098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Электрооборудование – это совокупность электротехнических устройств и изделий, предназначенных для производства, распределения, преобразования, передачи или потребления электрической энергии.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0" i="0" u="none" strike="noStrike" dirty="0">
                <a:solidFill>
                  <a:srgbClr val="333333"/>
                </a:solidFill>
                <a:effectLst/>
                <a:latin typeface="MyriadPro-Regular"/>
              </a:rPr>
              <a:t>Справка: https://dmliefer.ru/jelektrotehnika-i-jelektronika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4884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81DA82F-81F0-4251-813C-75619D1A702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4" t="5360" r="1" b="8042"/>
          <a:stretch/>
        </p:blipFill>
        <p:spPr bwMode="auto">
          <a:xfrm>
            <a:off x="323528" y="428625"/>
            <a:ext cx="8568952" cy="5664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85439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7FA37EE-78AA-4301-95FE-3C25A8C7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37461"/>
            <a:ext cx="2523780" cy="252028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81D4EF88-D63F-442D-B0D1-6AC81399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1150" y="125708"/>
            <a:ext cx="4070554" cy="2286294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5C215E54-38FA-4804-8460-CC048DA52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69040"/>
            <a:ext cx="5798082" cy="238365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2F336056-8179-42DA-91AD-AA5A8493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04" y="155059"/>
            <a:ext cx="2894045" cy="228629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C64617-12B2-4874-BFB6-5A428D2EC253}"/>
              </a:ext>
            </a:extLst>
          </p:cNvPr>
          <p:cNvSpPr txBox="1"/>
          <p:nvPr/>
        </p:nvSpPr>
        <p:spPr>
          <a:xfrm>
            <a:off x="179512" y="2597617"/>
            <a:ext cx="390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Электрический двигатель привода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ABABCC-EE33-4137-B63B-1889FC058578}"/>
              </a:ext>
            </a:extLst>
          </p:cNvPr>
          <p:cNvSpPr txBox="1"/>
          <p:nvPr/>
        </p:nvSpPr>
        <p:spPr>
          <a:xfrm>
            <a:off x="-7899" y="6259832"/>
            <a:ext cx="355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Электротермическая установка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E3CE29-CA0C-4EAC-98E3-27F31A818CE6}"/>
              </a:ext>
            </a:extLst>
          </p:cNvPr>
          <p:cNvSpPr txBox="1"/>
          <p:nvPr/>
        </p:nvSpPr>
        <p:spPr>
          <a:xfrm>
            <a:off x="5318900" y="2441354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Электрохимическая установка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14B769-5935-42F7-B0B6-A73ED6AAC7E0}"/>
              </a:ext>
            </a:extLst>
          </p:cNvPr>
          <p:cNvSpPr txBox="1"/>
          <p:nvPr/>
        </p:nvSpPr>
        <p:spPr>
          <a:xfrm>
            <a:off x="4572000" y="5688409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Электроосветительные установки</a:t>
            </a:r>
          </a:p>
        </p:txBody>
      </p:sp>
    </p:spTree>
    <p:extLst>
      <p:ext uri="{BB962C8B-B14F-4D97-AF65-F5344CB8AC3E}">
        <p14:creationId xmlns:p14="http://schemas.microsoft.com/office/powerpoint/2010/main" xmlns="" val="1123846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4624"/>
            <a:ext cx="8712968" cy="1292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Электротехнологическим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называют оборудование, в котором электрическая энергия преобразуется в другие виды энергии.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4815"/>
            <a:ext cx="3385279" cy="260874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3CF5C18-EC46-46D9-9F50-C9837F76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63" y="4221088"/>
            <a:ext cx="3672408" cy="244827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75E313-9E05-4B87-8A3C-00958ABC645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27"/>
          <a:stretch/>
        </p:blipFill>
        <p:spPr bwMode="auto">
          <a:xfrm>
            <a:off x="4106186" y="1628800"/>
            <a:ext cx="4914875" cy="4061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37835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767" y="188640"/>
            <a:ext cx="8208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Рассмотрим другие термины, характеризующие работу электрооборудования.</a:t>
            </a:r>
          </a:p>
          <a:p>
            <a:pPr algn="just"/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Явление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— совокупность процессов, т.е. изменений, происходящих в конкретном виде электрооборудования.</a:t>
            </a:r>
          </a:p>
          <a:p>
            <a:pPr lvl="0" algn="just"/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— состояние электрооборудования, определяющееся множеством различных процессов. Он может быть установившимся или переходным.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Параметры режима 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показатели состояния электрооборудования: значения мощности, напряжения, тока, частоты, угла сдвига фаз и др.</a:t>
            </a:r>
          </a:p>
          <a:p>
            <a:pPr algn="just"/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700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734" y="188640"/>
            <a:ext cx="82809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Установившимся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называется режим, параметры которого неизменны во времени или меняются по периодическому закону. </a:t>
            </a:r>
          </a:p>
          <a:p>
            <a:pPr algn="just"/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742" y="1772816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Переходные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режимы (процессы) возникают при любых изменениях в системе и характеризуются непериодическим изменением параметров режима во времени.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5742" y="4221088"/>
            <a:ext cx="804680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условиям возникновения режимы электрических систем подразделяются на нормальные, аварийные, послеаварийные и ремонтные. </a:t>
            </a:r>
          </a:p>
          <a:p>
            <a:pPr lvl="0" algn="just"/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698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Классификация электрооборудования промышленных предприятий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Классификация электрооборудования, принятая у учебнике, соответствует принадлежности к отраслям промышленности. 	Она достаточно обширна (сколько отраслей — столько классификаций). Общим принципом классификации является принцип по применимости (использованию). </a:t>
            </a:r>
          </a:p>
        </p:txBody>
      </p:sp>
    </p:spTree>
    <p:extLst>
      <p:ext uri="{BB962C8B-B14F-4D97-AF65-F5344CB8AC3E}">
        <p14:creationId xmlns:p14="http://schemas.microsoft.com/office/powerpoint/2010/main" xmlns="" val="339133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741670350"/>
              </p:ext>
            </p:extLst>
          </p:nvPr>
        </p:nvGraphicFramePr>
        <p:xfrm>
          <a:off x="611560" y="1628800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52671" cy="1143000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ЭЛЕКТРОТЕХНОЛОГИЧЕСКИЕ УСТАНОВКИ</a:t>
            </a:r>
          </a:p>
        </p:txBody>
      </p:sp>
    </p:spTree>
    <p:extLst>
      <p:ext uri="{BB962C8B-B14F-4D97-AF65-F5344CB8AC3E}">
        <p14:creationId xmlns:p14="http://schemas.microsoft.com/office/powerpoint/2010/main" xmlns="" val="618534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674" y="148855"/>
            <a:ext cx="8208912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условиям электробезопасности электрооборудование классифицируют на электроустановки до 1 и свыше 1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(по действующему значению номинального напряжения ПУЭ).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42900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6" name="Picture 4" descr="https://wcbook.ru/data/book/59/595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33" y="2564904"/>
            <a:ext cx="251565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2395624"/>
            <a:ext cx="540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книге приведены требования к устройству электрической части освещения зданий, помещений и сооружений различного назначения, открытых пространств и улиц, а также требования к устройству рекламного освещения. Содержатся требования к электрооборудованию жилых и общественных зданий, зрелищных предприятий, клубных учреждений, спортивных сооружений.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535080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52" y="548680"/>
            <a:ext cx="9036496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ГОСТ 32144-2013 </a:t>
            </a:r>
            <a:r>
              <a:rPr lang="ru-RU" sz="3200" b="1" dirty="0">
                <a:solidFill>
                  <a:srgbClr val="2D2D2D"/>
                </a:solidFill>
                <a:latin typeface="Arial"/>
              </a:rPr>
              <a:t>Электрическая энергия. Совместимость технических средств электромагнитная. Нормы качества электрической энергии в системах электроснабжения общего назначения</a:t>
            </a:r>
          </a:p>
          <a:p>
            <a:pPr lvl="0" algn="ctr"/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59566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3.1.11 низкое напряжение: Напряжение, номинальное среднеквадратическое значение которого не превышает 1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3.1.12 среднее напряжение: Напряжение, номинальное среднеквадратическое значение которого превышает 1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но не превышает 35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3.1.13 высокое напряжение: Напряжение, номинальное среднеквадратическое значение которого превышает 35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но не превышает 220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25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32591" cy="1143000"/>
          </a:xfrm>
        </p:spPr>
        <p:txBody>
          <a:bodyPr/>
          <a:lstStyle/>
          <a:p>
            <a:r>
              <a:rPr lang="ru-RU" sz="4000" b="0" kern="0" dirty="0">
                <a:solidFill>
                  <a:srgbClr val="C00000"/>
                </a:solidFill>
                <a:effectLst/>
                <a:latin typeface="Arial"/>
                <a:cs typeface="Arial"/>
              </a:rPr>
              <a:t>По назначению ЭУ подразделяют на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276872"/>
            <a:ext cx="8136904" cy="4032448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производящие электрическую энергию (электростанции);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endParaRPr lang="ru-RU" sz="3500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электроустановки,  потребляющие</a:t>
            </a:r>
            <a:r>
              <a:rPr lang="en-US" sz="3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3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электрическую</a:t>
            </a:r>
            <a:r>
              <a:rPr lang="en-US" sz="3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3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энергию;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Tx/>
              <a:buChar char="•"/>
            </a:pPr>
            <a:endParaRPr lang="ru-RU" sz="3500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преобразующие и распределяющие электроустановки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504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56693E-C157-4A03-8D4A-8256D15F0FF7}"/>
              </a:ext>
            </a:extLst>
          </p:cNvPr>
          <p:cNvSpPr txBox="1"/>
          <p:nvPr/>
        </p:nvSpPr>
        <p:spPr>
          <a:xfrm>
            <a:off x="395536" y="188640"/>
            <a:ext cx="849694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электрооборудованию относятся:</a:t>
            </a:r>
          </a:p>
          <a:p>
            <a:pPr algn="ctr"/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электрические машины;</a:t>
            </a:r>
            <a:r>
              <a:rPr lang="ru-RU" sz="2400" b="1" i="0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400" b="1" i="0" u="none" strike="noStrike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электрические аппараты.</a:t>
            </a:r>
            <a:r>
              <a:rPr lang="ru-RU" sz="2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Справка: https://dmliefer.ru/jelektrotehnika-i-jelektronika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 descr="Изображение выглядит как двигат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05675D62-D45E-4250-8243-334226203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96" y="2564904"/>
            <a:ext cx="4091091" cy="318286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Рисунок 7" descr="Изображение выглядит как игрушка, стол, элементы, кухня&#10;&#10;Автоматически созданное описание">
            <a:extLst>
              <a:ext uri="{FF2B5EF4-FFF2-40B4-BE49-F238E27FC236}">
                <a16:creationId xmlns:a16="http://schemas.microsoft.com/office/drawing/2014/main" xmlns="" id="{0EC13B26-D662-4673-8DC0-6ED2FD54A8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355" y="2838419"/>
            <a:ext cx="4603288" cy="345246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1998010-FCEB-42C5-B2D8-3ECEA7A1FE4F}"/>
              </a:ext>
            </a:extLst>
          </p:cNvPr>
          <p:cNvCxnSpPr/>
          <p:nvPr/>
        </p:nvCxnSpPr>
        <p:spPr>
          <a:xfrm flipH="1">
            <a:off x="106532" y="1916832"/>
            <a:ext cx="20764" cy="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xmlns="" id="{A446A4CA-8A74-4D23-B9FE-B80D83B64FC6}"/>
              </a:ext>
            </a:extLst>
          </p:cNvPr>
          <p:cNvSpPr/>
          <p:nvPr/>
        </p:nvSpPr>
        <p:spPr>
          <a:xfrm rot="5400000">
            <a:off x="186031" y="1268578"/>
            <a:ext cx="1396036" cy="85633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EED98194-73F0-4F42-903B-25A281AA2A88}"/>
              </a:ext>
            </a:extLst>
          </p:cNvPr>
          <p:cNvSpPr/>
          <p:nvPr/>
        </p:nvSpPr>
        <p:spPr>
          <a:xfrm rot="5400000">
            <a:off x="7599714" y="1488664"/>
            <a:ext cx="1569660" cy="85633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747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496944" cy="1440160"/>
          </a:xfrm>
        </p:spPr>
        <p:txBody>
          <a:bodyPr/>
          <a:lstStyle/>
          <a:p>
            <a:pPr algn="ctr"/>
            <a:r>
              <a:rPr lang="ru-RU" sz="4000" kern="0" dirty="0">
                <a:solidFill>
                  <a:srgbClr val="C00000"/>
                </a:solidFill>
                <a:effectLst/>
                <a:latin typeface="Arial"/>
                <a:cs typeface="Arial"/>
              </a:rPr>
              <a:t>Классификация приемников по величине и виду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784976" cy="4536504"/>
          </a:xfrm>
        </p:spPr>
        <p:txBody>
          <a:bodyPr>
            <a:normAutofit lnSpcReduction="10000"/>
          </a:bodyPr>
          <a:lstStyle/>
          <a:p>
            <a:pPr marL="342900" lvl="0" indent="-342900" algn="just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1. </a:t>
            </a:r>
            <a:r>
              <a:rPr lang="ru-RU" sz="2800" kern="0" dirty="0" err="1">
                <a:solidFill>
                  <a:srgbClr val="000000"/>
                </a:solidFill>
                <a:latin typeface="Arial"/>
                <a:cs typeface="Arial"/>
              </a:rPr>
              <a:t>Электроприемники</a:t>
            </a: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 трехфазного тока напряжением до 1000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В, частотой 50 Гц.</a:t>
            </a:r>
          </a:p>
          <a:p>
            <a:pPr marL="342900" lvl="0" indent="-342900" algn="just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2. </a:t>
            </a:r>
            <a:r>
              <a:rPr lang="ru-RU" sz="2800" kern="0" dirty="0" err="1">
                <a:solidFill>
                  <a:srgbClr val="000000"/>
                </a:solidFill>
                <a:latin typeface="Arial"/>
                <a:cs typeface="Arial"/>
              </a:rPr>
              <a:t>Электроприемники</a:t>
            </a: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 трехфазного тока напряжением выше 1000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В, частотой 50 Гц.</a:t>
            </a:r>
          </a:p>
          <a:p>
            <a:pPr marL="342900" lvl="0" indent="-342900" algn="just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3. </a:t>
            </a:r>
            <a:r>
              <a:rPr lang="ru-RU" sz="2800" kern="0" dirty="0" err="1">
                <a:solidFill>
                  <a:srgbClr val="000000"/>
                </a:solidFill>
                <a:latin typeface="Arial"/>
                <a:cs typeface="Arial"/>
              </a:rPr>
              <a:t>Электроприемники</a:t>
            </a: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 однофазного тока напряжением до 1000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В, частотой 50 Гц.</a:t>
            </a:r>
          </a:p>
          <a:p>
            <a:pPr marL="342900" lvl="0" indent="-342900" algn="just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4. </a:t>
            </a:r>
            <a:r>
              <a:rPr lang="ru-RU" sz="2800" kern="0" dirty="0" err="1">
                <a:solidFill>
                  <a:srgbClr val="000000"/>
                </a:solidFill>
                <a:latin typeface="Arial"/>
                <a:cs typeface="Arial"/>
              </a:rPr>
              <a:t>Электроприемники</a:t>
            </a: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, работающие с частотой, отличной от 50 Гц, питаемые  от преобразовательных подстанций и установок.</a:t>
            </a:r>
          </a:p>
          <a:p>
            <a:pPr marL="342900" lvl="0" indent="-342900" algn="just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5. </a:t>
            </a:r>
            <a:r>
              <a:rPr lang="ru-RU" sz="2800" kern="0" dirty="0" err="1">
                <a:solidFill>
                  <a:srgbClr val="000000"/>
                </a:solidFill>
                <a:latin typeface="Arial"/>
                <a:cs typeface="Arial"/>
              </a:rPr>
              <a:t>Электроприемники</a:t>
            </a: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 постоянного тока, </a:t>
            </a:r>
            <a:r>
              <a:rPr lang="ru-RU" sz="2800" kern="0" dirty="0" err="1">
                <a:solidFill>
                  <a:srgbClr val="000000"/>
                </a:solidFill>
                <a:latin typeface="Arial"/>
                <a:cs typeface="Arial"/>
              </a:rPr>
              <a:t>запитываемые</a:t>
            </a: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 от преобразовательных подстанций.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0766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4725144"/>
            <a:ext cx="6512511" cy="1143000"/>
          </a:xfrm>
        </p:spPr>
        <p:txBody>
          <a:bodyPr/>
          <a:lstStyle/>
          <a:p>
            <a:r>
              <a:rPr lang="ru-RU" sz="4000" dirty="0">
                <a:solidFill>
                  <a:srgbClr val="C00000"/>
                </a:solidFill>
              </a:rPr>
              <a:t>Три характерные группы приемников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404664"/>
            <a:ext cx="8352928" cy="39604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1.	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Приемники, работающие в режиме с 	продолжительно неизменной или мало 	меняющейся нагрузкой. 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 algn="just">
              <a:buFontTx/>
              <a:buNone/>
            </a:pP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	   Приемники, работающие в режиме  	кратковременной нагрузки.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 algn="just">
              <a:buFontTx/>
              <a:buNone/>
            </a:pP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 algn="just">
              <a:buFontTx/>
              <a:buNone/>
            </a:pP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3. 		Приемники, работающие в режиме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повторно-	кратковременной нагрузки.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1035336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869160"/>
            <a:ext cx="8024679" cy="1143000"/>
          </a:xfrm>
        </p:spPr>
        <p:txBody>
          <a:bodyPr/>
          <a:lstStyle/>
          <a:p>
            <a:pPr algn="l"/>
            <a:r>
              <a:rPr lang="ru-RU" sz="4000" b="1" dirty="0">
                <a:solidFill>
                  <a:srgbClr val="C00000"/>
                </a:solidFill>
              </a:rPr>
              <a:t>Приемники электрической энергии промышленных </a:t>
            </a:r>
            <a:r>
              <a:rPr lang="ru-RU" sz="4000" b="1" i="1" dirty="0">
                <a:solidFill>
                  <a:srgbClr val="C00000"/>
                </a:solidFill>
              </a:rPr>
              <a:t/>
            </a: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предприятий</a:t>
            </a:r>
            <a:r>
              <a:rPr lang="ru-RU" sz="4000" b="1" i="1" dirty="0">
                <a:solidFill>
                  <a:srgbClr val="C00000"/>
                </a:solidFill>
              </a:rPr>
              <a:t/>
            </a:r>
            <a:br>
              <a:rPr lang="ru-RU" sz="4000" b="1" i="1" dirty="0">
                <a:solidFill>
                  <a:srgbClr val="C00000"/>
                </a:solidFill>
              </a:rPr>
            </a:b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476672"/>
            <a:ext cx="8229600" cy="33123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Силовые промышленные установки.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 Электрические осветительные установки.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3. Преобразовательные установки.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4. Электродвигатели производственных механизмов.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5. Электрические печи и электротермические установки.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6. Электросварочные установки.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835265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Электрические печи и электротермические установки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404664"/>
            <a:ext cx="8713787" cy="5721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FontTx/>
              <a:buNone/>
            </a:pPr>
            <a:r>
              <a: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способу превращения электрической энергии в тепловую энергию их можно разделить на:</a:t>
            </a:r>
          </a:p>
          <a:p>
            <a:pPr marL="0" indent="0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печи сопротивления;</a:t>
            </a:r>
          </a:p>
          <a:p>
            <a:pPr marL="0" indent="0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индукционные печи и установки;</a:t>
            </a:r>
          </a:p>
          <a:p>
            <a:pPr marL="0" indent="0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дуговые электрические печи;</a:t>
            </a:r>
          </a:p>
          <a:p>
            <a:pPr marL="0" indent="0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печи со смешанным нагревом.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3685693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5157192"/>
            <a:ext cx="6512511" cy="1143000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Электросварочные установки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620688"/>
            <a:ext cx="8964613" cy="5505475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Электросварочные установки как приемники делятся на установки, работающие на переменном и постоянном токе.</a:t>
            </a:r>
          </a:p>
          <a:p>
            <a:pPr algn="just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Технологически сварка делится на дуговую и контактную сварку.</a:t>
            </a:r>
          </a:p>
          <a:p>
            <a:pPr algn="just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 способу производства работ на ручную и автоматическую.   </a:t>
            </a:r>
          </a:p>
        </p:txBody>
      </p:sp>
    </p:spTree>
    <p:extLst>
      <p:ext uri="{BB962C8B-B14F-4D97-AF65-F5344CB8AC3E}">
        <p14:creationId xmlns:p14="http://schemas.microsoft.com/office/powerpoint/2010/main" xmlns="" val="32178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869160"/>
            <a:ext cx="7406208" cy="1721128"/>
          </a:xfrm>
        </p:spPr>
        <p:txBody>
          <a:bodyPr/>
          <a:lstStyle/>
          <a:p>
            <a:r>
              <a:rPr lang="ru-RU" sz="4000" b="0" kern="0" dirty="0">
                <a:solidFill>
                  <a:srgbClr val="C00000"/>
                </a:solidFill>
                <a:effectLst/>
                <a:latin typeface="Arial"/>
                <a:cs typeface="Arial"/>
              </a:rPr>
              <a:t>Электродвигатели производственных механизмов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7776864" cy="3960440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Электродвигатели постоянного тока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Асинхронные электродвигатели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Синхронные электродвигатели</a:t>
            </a:r>
          </a:p>
          <a:p>
            <a:endParaRPr lang="ru-RU" dirty="0"/>
          </a:p>
        </p:txBody>
      </p:sp>
      <p:pic>
        <p:nvPicPr>
          <p:cNvPr id="8196" name="Picture 4" descr="http://ermc.spb.ru/userfiles/filebrowser/remont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927020" cy="27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dn5.parkflyer.ru/static/files/user_himodel/www.foret.ru/images/TRA3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81932"/>
            <a:ext cx="2915816" cy="19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5734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BEEB25-9E68-4FFB-AC2D-22DA04DB2F8F}"/>
              </a:ext>
            </a:extLst>
          </p:cNvPr>
          <p:cNvSpPr txBox="1"/>
          <p:nvPr/>
        </p:nvSpPr>
        <p:spPr>
          <a:xfrm>
            <a:off x="611560" y="332656"/>
            <a:ext cx="828092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2021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Продолжительность включения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(ПВ) — одна из основных характеристик </a:t>
            </a:r>
            <a:r>
              <a:rPr lang="ru-RU" sz="24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tooltip="Электродвигател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электродвигателя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работающего в повторно-кратковременном режиме (номинальный), закладывающаяся при проектировании привода различных механизмов. Описывает цикл продолжительности включения и отключения электродвигателя.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48E709A-6108-4320-8FB8-E101F1F3F7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453235"/>
            <a:ext cx="3392424" cy="785614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DEC56DD-8C54-477E-9565-440005198941}"/>
              </a:ext>
            </a:extLst>
          </p:cNvPr>
          <p:cNvSpPr txBox="1"/>
          <p:nvPr/>
        </p:nvSpPr>
        <p:spPr>
          <a:xfrm>
            <a:off x="539552" y="5411674"/>
            <a:ext cx="5544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р— время включения двигателя в работу;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24BE9C5-662D-4FA5-B1AF-730DC4F5488E}"/>
              </a:ext>
            </a:extLst>
          </p:cNvPr>
          <p:cNvSpPr txBox="1"/>
          <p:nvPr/>
        </p:nvSpPr>
        <p:spPr>
          <a:xfrm>
            <a:off x="539552" y="5851638"/>
            <a:ext cx="604867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продолжительность пауз за время</a:t>
            </a:r>
          </a:p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   цикла работы.</a:t>
            </a:r>
            <a:endParaRPr lang="ru-RU" dirty="0"/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xmlns="" id="{BBB2B6A9-4324-4968-AA90-BDA819426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3384376" cy="33843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xmlns="" id="{0670EF01-B876-4ED4-BF7D-0BC243B99B46}"/>
              </a:ext>
            </a:extLst>
          </p:cNvPr>
          <p:cNvSpPr/>
          <p:nvPr/>
        </p:nvSpPr>
        <p:spPr>
          <a:xfrm>
            <a:off x="1952581" y="3284984"/>
            <a:ext cx="1368152" cy="97840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957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5512" y="3212976"/>
            <a:ext cx="6512511" cy="1143000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Режимы работы электроприемников</a:t>
            </a:r>
            <a:r>
              <a:rPr lang="ru-RU" sz="4000" b="1" i="1" dirty="0"/>
              <a:t/>
            </a:r>
            <a:br>
              <a:rPr lang="ru-RU" sz="4000" b="1" i="1" dirty="0"/>
            </a:br>
            <a:endParaRPr lang="ru-RU" sz="4000" b="1" i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116632"/>
            <a:ext cx="8229600" cy="3096344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Согласно ГОСТ 183-74 различают восемь номинальных режимов работы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электроприемников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(электродвигателей):</a:t>
            </a:r>
          </a:p>
          <a:p>
            <a:pPr marL="0" indent="0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продолжительный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кратковременный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S2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повторно-кратковременный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S3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just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9701672-C875-49D7-B32C-0BB9DB36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139" y="4638843"/>
            <a:ext cx="4067944" cy="206787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6A297290-2ADF-4977-92EF-D660C5F5B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683" y="4725144"/>
            <a:ext cx="4397435" cy="18002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6980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A08203B-2AAC-46EA-B670-AEAE6493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999"/>
            <a:ext cx="6336704" cy="627000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5649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achat-kartinki.ru/img/picture/Dec/08/4b786a96a603550db515e282600dccfc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8560" y="5373216"/>
            <a:ext cx="8275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8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59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54756"/>
            <a:ext cx="8424936" cy="2684606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Open Sans"/>
              </a:rPr>
              <a:t>         Электрооборудование является основой комплексной механизации и автоматизации производственных процессов в промышленности, а правильный выбор и наладка электрооборудования способствует его безаварийной работе.</a:t>
            </a:r>
            <a:endParaRPr lang="ru-RU" sz="2800" dirty="0"/>
          </a:p>
        </p:txBody>
      </p:sp>
      <p:pic>
        <p:nvPicPr>
          <p:cNvPr id="9218" name="Picture 2" descr="https://histrf.ru/uploads/media/default/0001/57/a003cc84e1fc4955192aef28d1d5516c3c2ab49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49" y="4053852"/>
            <a:ext cx="2890115" cy="2394667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crb.chuguev.info/photo_5/stat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8205" y="5251186"/>
            <a:ext cx="1428750" cy="150495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servomotorgearbox.com/wp-content/uploads/2018/04/%E7%AB%8B%E5%BC%8F%E5%87%8F%E9%80%9F%E7%94%B5%E6%9C%BA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50" b="7650"/>
          <a:stretch/>
        </p:blipFill>
        <p:spPr bwMode="auto">
          <a:xfrm rot="10800000">
            <a:off x="7249700" y="3729939"/>
            <a:ext cx="1654311" cy="164809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4" name="Стрелка вправо с вырезом 3"/>
          <p:cNvSpPr/>
          <p:nvPr/>
        </p:nvSpPr>
        <p:spPr>
          <a:xfrm>
            <a:off x="4963091" y="4758614"/>
            <a:ext cx="978408" cy="484632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84809" y="473243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до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5732" y="4745275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после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940" y="4116754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автоматизация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3239369" y="6001670"/>
                <a:ext cx="1830309" cy="523220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А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чел</m:t>
                          </m:r>
                        </m:sub>
                      </m:sSub>
                      <m:r>
                        <a:rPr lang="ru-RU" sz="28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А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369" y="6001670"/>
                <a:ext cx="1830309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5806566" y="6001670"/>
                <a:ext cx="1610954" cy="523220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А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чел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566" y="6001670"/>
                <a:ext cx="1610954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 вниз 11"/>
          <p:cNvSpPr/>
          <p:nvPr/>
        </p:nvSpPr>
        <p:spPr>
          <a:xfrm>
            <a:off x="3798322" y="5385987"/>
            <a:ext cx="532462" cy="49205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6360585" y="5420433"/>
            <a:ext cx="532462" cy="49205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975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44444"/>
                </a:solidFill>
                <a:latin typeface="Segoe UI"/>
              </a:rPr>
              <a:t> </a:t>
            </a:r>
            <a:r>
              <a:rPr lang="ru-RU" sz="2800" i="1" dirty="0">
                <a:solidFill>
                  <a:srgbClr val="4444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Различают автоматизацию производства(А. п.): частичную, комплексную и полную.</a:t>
            </a:r>
            <a:endParaRPr lang="ru-RU" sz="28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7096" y="1070739"/>
            <a:ext cx="813690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Частичная А. п.,  — автоматизация отдельных производственных операций</a:t>
            </a:r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2400" dirty="0">
                <a:solidFill>
                  <a:srgbClr val="4444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5397" y="2045806"/>
            <a:ext cx="799288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Комплексная А. п.,  — автоматизация отдельных технологических участков</a:t>
            </a:r>
            <a:r>
              <a:rPr lang="ru-RU" sz="24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016681"/>
            <a:ext cx="734481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3. Полная А. п.,  — автоматизация всего  технологического процесса производства</a:t>
            </a:r>
            <a:r>
              <a:rPr lang="ru-RU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42" name="Picture 2" descr="https://econet.by/media/14592/covers/137065/original.jpg?14761266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6" y="4106039"/>
            <a:ext cx="2786062" cy="25527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5075548" y="4223768"/>
            <a:ext cx="1656184" cy="9784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01718" y="5202176"/>
            <a:ext cx="51908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автоматизации нужна</a:t>
            </a:r>
          </a:p>
          <a:p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энергия различных видов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93251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8762"/>
            <a:ext cx="8784975" cy="216024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ru-RU" sz="2600" dirty="0" err="1">
                <a:solidFill>
                  <a:srgbClr val="22222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Эне́ргия</a:t>
            </a:r>
            <a:r>
              <a:rPr lang="ru-RU" sz="2600" b="0" dirty="0">
                <a:solidFill>
                  <a:srgbClr val="22222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(</a:t>
            </a:r>
            <a:r>
              <a:rPr lang="ru-RU" sz="2600" b="0" u="sng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др.-греч.</a:t>
            </a:r>
            <a:r>
              <a:rPr lang="ru-RU" sz="2600" b="0" dirty="0">
                <a:solidFill>
                  <a:srgbClr val="22222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2600" b="0" dirty="0" err="1">
                <a:solidFill>
                  <a:srgbClr val="22222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ἐνέργει</a:t>
            </a:r>
            <a:r>
              <a:rPr lang="ru-RU" sz="2600" b="0" dirty="0">
                <a:solidFill>
                  <a:srgbClr val="22222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α — действие, </a:t>
            </a:r>
            <a:r>
              <a:rPr lang="ru-RU" sz="2800" b="0" dirty="0">
                <a:solidFill>
                  <a:srgbClr val="22222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деятельность</a:t>
            </a:r>
            <a:r>
              <a:rPr lang="ru-RU" sz="2600" b="0" dirty="0">
                <a:solidFill>
                  <a:srgbClr val="22222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сила, мощь) — </a:t>
            </a:r>
            <a:r>
              <a:rPr lang="ru-RU" sz="2600" b="0" u="sng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скалярная</a:t>
            </a:r>
            <a:r>
              <a:rPr lang="ru-RU" sz="2600" b="0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физическая </a:t>
            </a:r>
            <a:r>
              <a:rPr lang="ru-RU" sz="2600" b="0" u="sng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величина</a:t>
            </a:r>
            <a:r>
              <a:rPr lang="ru-RU" sz="2600" b="0" dirty="0">
                <a:solidFill>
                  <a:srgbClr val="22222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являющаяся единой мерой различных форм движения и взаимодействия </a:t>
            </a:r>
            <a:r>
              <a:rPr lang="ru-RU" sz="2600" b="0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материи</a:t>
            </a:r>
            <a:r>
              <a:rPr lang="ru-RU" sz="2600" b="0" dirty="0">
                <a:solidFill>
                  <a:srgbClr val="22222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мерой перехода движения материи из одних форм в другие</a:t>
            </a:r>
            <a:r>
              <a:rPr lang="ru-RU" sz="2600" b="0" dirty="0">
                <a:solidFill>
                  <a:srgbClr val="222222"/>
                </a:solidFill>
                <a:effectLst/>
                <a:latin typeface="Arial"/>
              </a:rPr>
              <a:t>.</a:t>
            </a:r>
            <a:endParaRPr lang="ru-RU" sz="2600" dirty="0"/>
          </a:p>
        </p:txBody>
      </p:sp>
      <p:pic>
        <p:nvPicPr>
          <p:cNvPr id="8194" name="Picture 2" descr="https://upload.wikimedia.org/wikipedia/commons/thumb/9/9f/Thomas_Young_%28scientist%29.jpg/800px-Thomas_Young_%28scientist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4904"/>
            <a:ext cx="2270856" cy="28783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5534485"/>
            <a:ext cx="3669594" cy="12003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/>
              <a:t> Термин «энергия» ввел</a:t>
            </a:r>
          </a:p>
          <a:p>
            <a:r>
              <a:rPr lang="ru-RU" sz="2400" dirty="0"/>
              <a:t> в физику английский </a:t>
            </a:r>
          </a:p>
          <a:p>
            <a:r>
              <a:rPr lang="ru-RU" sz="2400" dirty="0"/>
              <a:t> ученый Т. Юнг в 1807г.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08921"/>
            <a:ext cx="4968552" cy="3693319"/>
          </a:xfrm>
          <a:prstGeom prst="rect">
            <a:avLst/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latin typeface="Arial"/>
              </a:rPr>
              <a:t>Обычно энергия обозначается символом </a:t>
            </a:r>
            <a:r>
              <a:rPr lang="ru-RU" b="1" dirty="0">
                <a:solidFill>
                  <a:srgbClr val="222222"/>
                </a:solidFill>
                <a:latin typeface="Arial"/>
              </a:rPr>
              <a:t>Е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— от </a:t>
            </a:r>
            <a:r>
              <a:rPr lang="ru-RU" dirty="0">
                <a:solidFill>
                  <a:srgbClr val="0B0080"/>
                </a:solidFill>
                <a:latin typeface="Arial"/>
                <a:hlinkClick r:id="rId3" tooltip="Латинский язык"/>
              </a:rPr>
              <a:t>лат.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b="1" i="1" dirty="0" err="1">
                <a:solidFill>
                  <a:srgbClr val="663366"/>
                </a:solidFill>
                <a:latin typeface="Arial"/>
                <a:hlinkClick r:id="rId4" tooltip="wikt:energia"/>
              </a:rPr>
              <a:t>e</a:t>
            </a:r>
            <a:r>
              <a:rPr lang="ru-RU" i="1" dirty="0" err="1">
                <a:solidFill>
                  <a:srgbClr val="663366"/>
                </a:solidFill>
                <a:latin typeface="Arial"/>
                <a:hlinkClick r:id="rId4" tooltip="wikt:energia"/>
              </a:rPr>
              <a:t>nergīa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(действие, деятельность, мощь).</a:t>
            </a:r>
          </a:p>
          <a:p>
            <a:pPr algn="just"/>
            <a:endParaRPr lang="ru-RU" dirty="0">
              <a:solidFill>
                <a:srgbClr val="222222"/>
              </a:solidFill>
              <a:latin typeface="Arial"/>
            </a:endParaRPr>
          </a:p>
          <a:p>
            <a:pPr algn="just"/>
            <a:r>
              <a:rPr lang="ru-RU" dirty="0">
                <a:solidFill>
                  <a:srgbClr val="222222"/>
                </a:solidFill>
                <a:latin typeface="Arial"/>
              </a:rPr>
              <a:t>Для обозначения количества теплоты (величины энергии, переданной теплообменом) обычно используется символ </a:t>
            </a:r>
            <a:r>
              <a:rPr lang="ru-RU" b="1" dirty="0">
                <a:solidFill>
                  <a:srgbClr val="222222"/>
                </a:solidFill>
                <a:latin typeface="Arial"/>
              </a:rPr>
              <a:t>Q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— от </a:t>
            </a:r>
            <a:r>
              <a:rPr lang="ru-RU" dirty="0">
                <a:solidFill>
                  <a:srgbClr val="0B0080"/>
                </a:solidFill>
                <a:latin typeface="Arial"/>
                <a:hlinkClick r:id="rId5" tooltip="Английский язык"/>
              </a:rPr>
              <a:t>англ.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b="1" i="1" dirty="0" err="1">
                <a:solidFill>
                  <a:srgbClr val="222222"/>
                </a:solidFill>
                <a:latin typeface="Arial"/>
              </a:rPr>
              <a:t>q</a:t>
            </a:r>
            <a:r>
              <a:rPr lang="ru-RU" i="1" dirty="0" err="1">
                <a:solidFill>
                  <a:srgbClr val="222222"/>
                </a:solidFill>
                <a:latin typeface="Arial"/>
              </a:rPr>
              <a:t>uantity</a:t>
            </a:r>
            <a:r>
              <a:rPr lang="ru-RU" i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22222"/>
                </a:solidFill>
                <a:latin typeface="Arial"/>
              </a:rPr>
              <a:t>of</a:t>
            </a:r>
            <a:r>
              <a:rPr lang="ru-RU" i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22222"/>
                </a:solidFill>
                <a:latin typeface="Arial"/>
              </a:rPr>
              <a:t>heat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(количество теплоты).</a:t>
            </a:r>
          </a:p>
          <a:p>
            <a:pPr algn="just"/>
            <a:endParaRPr lang="ru-RU" dirty="0">
              <a:solidFill>
                <a:srgbClr val="222222"/>
              </a:solidFill>
              <a:latin typeface="Arial"/>
            </a:endParaRPr>
          </a:p>
          <a:p>
            <a:pPr algn="just"/>
            <a:r>
              <a:rPr lang="ru-RU" dirty="0">
                <a:solidFill>
                  <a:srgbClr val="222222"/>
                </a:solidFill>
                <a:latin typeface="Arial"/>
              </a:rPr>
              <a:t>Для обозначения работы, как количества переданной энергии, обычно используется символ </a:t>
            </a:r>
            <a:r>
              <a:rPr lang="ru-RU" b="1" dirty="0">
                <a:solidFill>
                  <a:srgbClr val="222222"/>
                </a:solidFill>
                <a:latin typeface="Arial"/>
              </a:rPr>
              <a:t>A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— от </a:t>
            </a:r>
            <a:r>
              <a:rPr lang="ru-RU" dirty="0">
                <a:solidFill>
                  <a:srgbClr val="0B0080"/>
                </a:solidFill>
                <a:latin typeface="Arial"/>
                <a:hlinkClick r:id="rId6" tooltip="Немецкий язык"/>
              </a:rPr>
              <a:t>нем.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b="1" i="1" dirty="0" err="1">
                <a:solidFill>
                  <a:srgbClr val="222222"/>
                </a:solidFill>
                <a:latin typeface="Arial"/>
              </a:rPr>
              <a:t>a</a:t>
            </a:r>
            <a:r>
              <a:rPr lang="ru-RU" i="1" dirty="0" err="1">
                <a:solidFill>
                  <a:srgbClr val="222222"/>
                </a:solidFill>
                <a:latin typeface="Arial"/>
              </a:rPr>
              <a:t>rbeit</a:t>
            </a:r>
            <a:r>
              <a:rPr lang="ru-RU" i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(работа, труд).</a:t>
            </a:r>
            <a:endParaRPr lang="ru-RU" b="0" i="0" dirty="0">
              <a:solidFill>
                <a:srgbClr val="222222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79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6" y="129038"/>
            <a:ext cx="8928992" cy="792088"/>
          </a:xfrm>
        </p:spPr>
        <p:txBody>
          <a:bodyPr/>
          <a:lstStyle/>
          <a:p>
            <a:r>
              <a:rPr lang="ru-RU" sz="3800" dirty="0">
                <a:solidFill>
                  <a:srgbClr val="C00000"/>
                </a:solidFill>
              </a:rPr>
              <a:t>Классификация первичной энергии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611880948"/>
              </p:ext>
            </p:extLst>
          </p:nvPr>
        </p:nvGraphicFramePr>
        <p:xfrm>
          <a:off x="395536" y="1052736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44323" y="4653136"/>
            <a:ext cx="180690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/>
              <a:t>ГИДРОЭНЕРГИЯ РЕК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3421" y="5805264"/>
            <a:ext cx="157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ТВЕРДЫЕ ВИДЫ</a:t>
            </a:r>
            <a:br>
              <a:rPr lang="ru-RU" sz="1400" b="1" dirty="0"/>
            </a:br>
            <a:r>
              <a:rPr lang="ru-RU" sz="1400" b="1" dirty="0"/>
              <a:t>ТОПЛИВА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8999" y="5809698"/>
            <a:ext cx="1527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ЖИДКИЕ ВИДЫ</a:t>
            </a:r>
            <a:br>
              <a:rPr lang="ru-RU" sz="1400" b="1" dirty="0"/>
            </a:br>
            <a:r>
              <a:rPr lang="ru-RU" sz="1400" b="1" dirty="0"/>
              <a:t>ТОПЛИВА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4825" y="5809698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ГАЗООБРАЗНЫЕ ВИДЫ</a:t>
            </a:r>
          </a:p>
          <a:p>
            <a:pPr algn="ctr"/>
            <a:r>
              <a:rPr lang="ru-RU" sz="1400" b="1" dirty="0"/>
              <a:t>ТОПЛИВА</a:t>
            </a:r>
          </a:p>
        </p:txBody>
      </p:sp>
    </p:spTree>
    <p:extLst>
      <p:ext uri="{BB962C8B-B14F-4D97-AF65-F5344CB8AC3E}">
        <p14:creationId xmlns:p14="http://schemas.microsoft.com/office/powerpoint/2010/main" xmlns="" val="43446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52258088"/>
              </p:ext>
            </p:extLst>
          </p:nvPr>
        </p:nvGraphicFramePr>
        <p:xfrm>
          <a:off x="251520" y="260648"/>
          <a:ext cx="842493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72200" y="2852936"/>
            <a:ext cx="1821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ЭНЕРГИЯ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ПРИЛИВОВ</a:t>
            </a:r>
          </a:p>
        </p:txBody>
      </p:sp>
    </p:spTree>
    <p:extLst>
      <p:ext uri="{BB962C8B-B14F-4D97-AF65-F5344CB8AC3E}">
        <p14:creationId xmlns:p14="http://schemas.microsoft.com/office/powerpoint/2010/main" xmlns="" val="346710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4001"/>
            <a:ext cx="6624736" cy="1251075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Основные законы и правила</a:t>
            </a:r>
          </a:p>
        </p:txBody>
      </p:sp>
      <p:pic>
        <p:nvPicPr>
          <p:cNvPr id="13316" name="Picture 4" descr="http://imolodec.com/images/articles/wiki/ellaws-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69" y="688392"/>
            <a:ext cx="3001068" cy="262593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www.s0alex.ru/img10/ab20-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42" y="4494212"/>
            <a:ext cx="2808312" cy="1905641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://5klass.net/datas/fizika/Sila-Lorentsa-i-sila-Ampera/0004-004-Sila-Lorentsa-i-sila-Ampe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://5klass.net/datas/fizika/Sila-Lorentsa-i-sila-Ampera/0004-004-Sila-Lorentsa-i-sila-Amper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http://5klass.net/datas/fizika/Sila-Lorentsa-i-sila-Ampera/0004-004-Sila-Lorentsa-i-sila-Amper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8" name="Picture 16" descr="https://present5.com/presentation/321891386_422929747/image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4884" y="1988840"/>
            <a:ext cx="2915047" cy="2186285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4">
                <a:lumMod val="75000"/>
              </a:schemeClr>
            </a:solidFill>
          </a:ln>
        </p:spPr>
      </p:pic>
      <p:pic>
        <p:nvPicPr>
          <p:cNvPr id="13330" name="Picture 18" descr="https://pue8.ru/wp-content/uploads/2016/06/dzhoulya__lentsa_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4500" y="4509120"/>
            <a:ext cx="2987824" cy="189073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cf.ppt-online.org/files2/slide/q/QWYFUmDOEN7vncetJTPy683jxG90ZS5gqshiXr/slide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8068" y="3834444"/>
            <a:ext cx="2918848" cy="218628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98517" y="4518389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Закон Джоуля-Ленца</a:t>
            </a:r>
          </a:p>
        </p:txBody>
      </p:sp>
      <p:pic>
        <p:nvPicPr>
          <p:cNvPr id="7" name="Picture 2" descr="https://ds04.infourok.ru/uploads/ex/0c54/000a0aeb-bb1dd1e2/img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275" y="1418382"/>
            <a:ext cx="2796755" cy="2097567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8190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1085</TotalTime>
  <Words>1299</Words>
  <Application>Microsoft Office PowerPoint</Application>
  <PresentationFormat>Экран (4:3)</PresentationFormat>
  <Paragraphs>181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Электрооборудование промышленности</vt:lpstr>
      <vt:lpstr>Что такое электрооборудование?</vt:lpstr>
      <vt:lpstr>Слайд 3</vt:lpstr>
      <vt:lpstr>Введение</vt:lpstr>
      <vt:lpstr>Слайд 5</vt:lpstr>
      <vt:lpstr>Эне́ргия (др.-греч. ἐνέργεια — действие, деятельность, сила, мощь) — скалярная физическая величина, являющаяся единой мерой различных форм движения и взаимодействия материи, мерой перехода движения материи из одних форм в другие.</vt:lpstr>
      <vt:lpstr>Классификация первичной энергии</vt:lpstr>
      <vt:lpstr>Слайд 8</vt:lpstr>
      <vt:lpstr>Основные законы и правила</vt:lpstr>
      <vt:lpstr>Дисциплина: «Электрооборудование промышленности»</vt:lpstr>
      <vt:lpstr>Литература</vt:lpstr>
      <vt:lpstr>Слайд 12</vt:lpstr>
      <vt:lpstr>Слайд 13</vt:lpstr>
      <vt:lpstr>1. Основные термины и определения </vt:lpstr>
      <vt:lpstr>Слайд 15</vt:lpstr>
      <vt:lpstr>ГОСТ 18311-80  Изделия электротехнические. Термины и определения основных понятий   </vt:lpstr>
      <vt:lpstr>Слайд 17</vt:lpstr>
      <vt:lpstr>Слайд 18</vt:lpstr>
      <vt:lpstr>ГОСТ 19431-84.  Энергетика и электрификация. Термины и определения </vt:lpstr>
      <vt:lpstr>Слайд 20</vt:lpstr>
      <vt:lpstr>Слайд 21</vt:lpstr>
      <vt:lpstr>Слайд 22</vt:lpstr>
      <vt:lpstr>Слайд 23</vt:lpstr>
      <vt:lpstr>Слайд 24</vt:lpstr>
      <vt:lpstr>Слайд 25</vt:lpstr>
      <vt:lpstr>ЭЛЕКТРОТЕХНОЛОГИЧЕСКИЕ УСТАНОВКИ</vt:lpstr>
      <vt:lpstr>Слайд 27</vt:lpstr>
      <vt:lpstr>Слайд 28</vt:lpstr>
      <vt:lpstr>По назначению ЭУ подразделяют на </vt:lpstr>
      <vt:lpstr>Классификация приемников по величине и виду</vt:lpstr>
      <vt:lpstr>Три характерные группы приемников </vt:lpstr>
      <vt:lpstr>Приемники электрической энергии промышленных  предприятий </vt:lpstr>
      <vt:lpstr>Электрические печи и электротермические установки </vt:lpstr>
      <vt:lpstr>Электросварочные установки </vt:lpstr>
      <vt:lpstr>Электродвигатели производственных механизмов</vt:lpstr>
      <vt:lpstr>Слайд 36</vt:lpstr>
      <vt:lpstr>Режимы работы электроприемников 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Электрооборудование промышленности</dc:title>
  <dc:creator>Сидоров</dc:creator>
  <cp:lastModifiedBy>gibadullin.rr</cp:lastModifiedBy>
  <cp:revision>113</cp:revision>
  <cp:lastPrinted>2019-08-24T03:27:06Z</cp:lastPrinted>
  <dcterms:created xsi:type="dcterms:W3CDTF">2016-01-15T13:05:56Z</dcterms:created>
  <dcterms:modified xsi:type="dcterms:W3CDTF">2023-09-05T06:00:51Z</dcterms:modified>
</cp:coreProperties>
</file>