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5F269-9F60-4BDA-B31E-944BC2EDEEF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8CA5-E6A0-4551-A977-7D3BA1665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0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8CA5-E6A0-4551-A977-7D3BA1665B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5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AA09D7-E11B-4047-9A81-0A70D2602985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0B75B-8F42-433B-A4FF-E9F352C0FFD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49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Дифракционная решётка</a:t>
            </a:r>
          </a:p>
          <a:p>
            <a:r>
              <a:rPr lang="ru-RU" dirty="0" smtClean="0"/>
              <a:t>Естественный </a:t>
            </a:r>
            <a:r>
              <a:rPr lang="ru-RU" dirty="0"/>
              <a:t>и поляризованный </a:t>
            </a:r>
            <a:r>
              <a:rPr lang="ru-RU" dirty="0" smtClean="0"/>
              <a:t>свет</a:t>
            </a:r>
          </a:p>
          <a:p>
            <a:r>
              <a:rPr lang="ru-RU" dirty="0" smtClean="0"/>
              <a:t>Поляризация </a:t>
            </a:r>
            <a:r>
              <a:rPr lang="ru-RU" dirty="0"/>
              <a:t>при отражении и </a:t>
            </a:r>
            <a:r>
              <a:rPr lang="ru-RU" dirty="0" smtClean="0"/>
              <a:t>преломлении</a:t>
            </a:r>
          </a:p>
          <a:p>
            <a:r>
              <a:rPr lang="ru-RU" dirty="0" smtClean="0"/>
              <a:t>Двойное лучепреломление</a:t>
            </a:r>
          </a:p>
          <a:p>
            <a:r>
              <a:rPr lang="ru-RU" dirty="0" smtClean="0"/>
              <a:t>Взаимодействие </a:t>
            </a:r>
            <a:r>
              <a:rPr lang="ru-RU" dirty="0"/>
              <a:t>электромагнитных волн с </a:t>
            </a:r>
            <a:r>
              <a:rPr lang="ru-RU" dirty="0" smtClean="0"/>
              <a:t>веществом</a:t>
            </a:r>
          </a:p>
          <a:p>
            <a:r>
              <a:rPr lang="ru-RU" dirty="0" smtClean="0"/>
              <a:t>Поглощение </a:t>
            </a:r>
            <a:r>
              <a:rPr lang="ru-RU" dirty="0"/>
              <a:t>и рассеяние </a:t>
            </a:r>
            <a:r>
              <a:rPr lang="ru-RU" dirty="0" smtClean="0"/>
              <a:t>света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6909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Дифракционная решётка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m:rPr>
                        <m:nor/>
                      </m:rPr>
                      <a:rPr lang="en-US" dirty="0">
                        <a:latin typeface="Symbol" pitchFamily="18" charset="2"/>
                      </a:rPr>
                      <m:t>l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=0;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±1;±2;…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=1/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3337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02096"/>
            <a:ext cx="22669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upload.wikimedia.org/wikipedia/commons/thumb/7/72/Rainbow_on_CD-ROM.jpg/220px-Rainbow_on_CD-RO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69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Естественный и поляризованный </a:t>
            </a:r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Polarisation rectilig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72816"/>
            <a:ext cx="4572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larisation circulai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82342"/>
            <a:ext cx="11430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olarisation elliptiqu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89331"/>
            <a:ext cx="1143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0534"/>
            <a:ext cx="16668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Поляризация при отражении и преломлении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𝐵𝑟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9338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6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Двойное </a:t>
            </a:r>
            <a:r>
              <a:rPr lang="ru-RU" dirty="0" smtClean="0"/>
              <a:t>лучепреломление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56792"/>
            <a:ext cx="21145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www.ict.nsc.ru/ws/YM2004/8596/Sattarov_files/image0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499" y="1556792"/>
            <a:ext cx="32004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7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</a:t>
            </a:r>
            <a:r>
              <a:rPr lang="ru-RU" dirty="0" err="1" smtClean="0"/>
              <a:t>Малюса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sPre>
                              <m:sPre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  <m:e>
                                <m:r>
                                  <a:rPr lang="ru-RU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sPre>
                          </m:e>
                        </m:func>
                      </m:e>
                      <m:sup/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макс</m:t>
                            </m:r>
                          </m:sub>
                        </m:sSub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мин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макс</m:t>
                            </m:r>
                          </m:sub>
                        </m:sSub>
                        <m:r>
                          <a:rPr lang="ru-RU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мин</m:t>
                            </m:r>
                          </m:sub>
                        </m:sSub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пол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56792"/>
            <a:ext cx="19240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769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Взаимодействие электромагнитных волн с </a:t>
            </a:r>
            <a:r>
              <a:rPr lang="ru-RU" dirty="0" smtClean="0"/>
              <a:t>веществом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den>
                    </m:f>
                    <m:r>
                      <a:rPr lang="ru-RU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497205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67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Поглощение и рассеяние </a:t>
            </a:r>
            <a:r>
              <a:rPr lang="ru-RU" dirty="0" smtClean="0"/>
              <a:t>света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Закон </a:t>
                </a:r>
                <a:r>
                  <a:rPr lang="ru-RU" dirty="0" err="1"/>
                  <a:t>Бугера</a:t>
                </a:r>
                <a:r>
                  <a:rPr lang="ru-RU" dirty="0"/>
                  <a:t> — Ламберта — </a:t>
                </a:r>
                <a:r>
                  <a:rPr lang="ru-RU" dirty="0" err="1" smtClean="0"/>
                  <a:t>Бера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dirty="0">
                                <a:latin typeface="Symbol" pitchFamily="18" charset="2"/>
                              </a:rPr>
                              <m:t>l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:r>
                  <a:rPr lang="ru-RU" dirty="0" smtClean="0"/>
                  <a:t>интенсивность входящего луча,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m:rPr>
                            <m:nor/>
                          </m:rPr>
                          <a:rPr lang="en-US" dirty="0">
                            <a:latin typeface="Symbol" pitchFamily="18" charset="2"/>
                          </a:rPr>
                          <m:t>l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- </a:t>
                </a:r>
                <a:r>
                  <a:rPr lang="ru-RU" dirty="0" smtClean="0"/>
                  <a:t>показатель поглощения,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 </m:t>
                    </m:r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𝑙</m:t>
                    </m:r>
                  </m:oMath>
                </a14:m>
                <a:r>
                  <a:rPr lang="ru-RU" dirty="0" smtClean="0"/>
                  <a:t> – толщина слоя вещества, через которое проходит свет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35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61</Words>
  <Application>Microsoft Office PowerPoint</Application>
  <PresentationFormat>Экран (4:3)</PresentationFormat>
  <Paragraphs>25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Georgia</vt:lpstr>
      <vt:lpstr>Symbol</vt:lpstr>
      <vt:lpstr>Wingdings</vt:lpstr>
      <vt:lpstr>Wingdings 2</vt:lpstr>
      <vt:lpstr>Официальная</vt:lpstr>
      <vt:lpstr>Лекция 3</vt:lpstr>
      <vt:lpstr>Презентация PowerPoint</vt:lpstr>
      <vt:lpstr>Дифракционная решётка</vt:lpstr>
      <vt:lpstr>Естественный и поляризованный свет</vt:lpstr>
      <vt:lpstr>Поляризация при отражении и преломлении</vt:lpstr>
      <vt:lpstr>Двойное лучепреломление</vt:lpstr>
      <vt:lpstr>Закон Малюса</vt:lpstr>
      <vt:lpstr>Взаимодействие электромагнитных волн с веществом</vt:lpstr>
      <vt:lpstr>Поглощение и рассеяние света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Илья</dc:creator>
  <cp:lastModifiedBy>Илья Севастьянов</cp:lastModifiedBy>
  <cp:revision>14</cp:revision>
  <dcterms:created xsi:type="dcterms:W3CDTF">2012-10-03T16:19:26Z</dcterms:created>
  <dcterms:modified xsi:type="dcterms:W3CDTF">2014-02-11T16:17:14Z</dcterms:modified>
</cp:coreProperties>
</file>