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17177-49D1-4BE3-90C3-3D6A3D176610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657A15-D032-4F31-9C50-209DC598303E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9832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Основы квантовой физики</a:t>
            </a:r>
          </a:p>
          <a:p>
            <a:r>
              <a:rPr lang="ru-RU" dirty="0"/>
              <a:t>Двойственная корпускулярно-волновая природа микрообъектов</a:t>
            </a:r>
          </a:p>
          <a:p>
            <a:r>
              <a:rPr lang="ru-RU" dirty="0"/>
              <a:t>Вероятностный смысл волн де Бройля</a:t>
            </a:r>
          </a:p>
          <a:p>
            <a:r>
              <a:rPr lang="ru-RU" dirty="0"/>
              <a:t>Волновая функция</a:t>
            </a:r>
          </a:p>
          <a:p>
            <a:r>
              <a:rPr lang="ru-RU" dirty="0"/>
              <a:t>Соотношение неопределенностей</a:t>
            </a:r>
          </a:p>
          <a:p>
            <a:r>
              <a:rPr lang="ru-RU" dirty="0"/>
              <a:t>Уравнение Шредингера</a:t>
            </a:r>
          </a:p>
          <a:p>
            <a:r>
              <a:rPr lang="ru-RU" dirty="0"/>
              <a:t>Туннельный эффект</a:t>
            </a:r>
          </a:p>
        </p:txBody>
      </p:sp>
    </p:spTree>
    <p:extLst>
      <p:ext uri="{BB962C8B-B14F-4D97-AF65-F5344CB8AC3E}">
        <p14:creationId xmlns:p14="http://schemas.microsoft.com/office/powerpoint/2010/main" val="162833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Основы квантовой физики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Классический аналог эксперимента с двумя щелям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67" y="1700808"/>
            <a:ext cx="685915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Схема эксперимента с двумя щелям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19" y="2420888"/>
            <a:ext cx="6613851" cy="308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Двухщелевой эксперимент при наличии пролётного детектор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67" y="2094930"/>
            <a:ext cx="7034888" cy="326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84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Двойственная корпускулярно-волновая природа микрообъектов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Symbol" pitchFamily="18" charset="2"/>
                      </a:rPr>
                      <m:t>l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𝑝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</a:rPr>
                          <m:t>𝑚𝑣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97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Вероятностный смысл волн де Бройля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 smtClean="0">
                        <a:latin typeface="Symbol" pitchFamily="18" charset="2"/>
                      </a:rPr>
                      <m:t>y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 dirty="0" smtClean="0">
                        <a:latin typeface="Cambria Math"/>
                        <a:ea typeface="Cambria Math"/>
                      </a:rPr>
                      <m:t>~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f>
                              <m:fPr>
                                <m:type m:val="lin"/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/>
                                    <a:ea typeface="Cambria Math"/>
                                  </a:rPr>
                                  <m:t>h</m:t>
                                </m:r>
                              </m:den>
                            </m:f>
                          </m:e>
                        </m:d>
                        <m:d>
                          <m:d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𝑝𝑥</m:t>
                            </m:r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/>
                                <a:ea typeface="Cambria Math"/>
                              </a:rPr>
                              <m:t>𝐸𝑡</m:t>
                            </m:r>
                          </m:e>
                        </m:d>
                      </m:sup>
                    </m:sSup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564904"/>
            <a:ext cx="357187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546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139</TotalTime>
  <Words>46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Bookman Old Style</vt:lpstr>
      <vt:lpstr>Calibri</vt:lpstr>
      <vt:lpstr>Cambria</vt:lpstr>
      <vt:lpstr>Cambria Math</vt:lpstr>
      <vt:lpstr>Gill Sans MT</vt:lpstr>
      <vt:lpstr>Symbol</vt:lpstr>
      <vt:lpstr>Wingdings</vt:lpstr>
      <vt:lpstr>Wingdings 3</vt:lpstr>
      <vt:lpstr>Начальная</vt:lpstr>
      <vt:lpstr>Лекция №6</vt:lpstr>
      <vt:lpstr>План Лекции</vt:lpstr>
      <vt:lpstr>Основы квантовой физики</vt:lpstr>
      <vt:lpstr>Двойственная корпускулярно-волновая природа микрообъектов</vt:lpstr>
      <vt:lpstr>Вероятностный смысл волн де Бройля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</dc:title>
  <dc:creator>Илья</dc:creator>
  <cp:lastModifiedBy>Ilya</cp:lastModifiedBy>
  <cp:revision>12</cp:revision>
  <dcterms:created xsi:type="dcterms:W3CDTF">2012-10-17T08:04:51Z</dcterms:created>
  <dcterms:modified xsi:type="dcterms:W3CDTF">2023-06-26T15:16:23Z</dcterms:modified>
</cp:coreProperties>
</file>