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EDF9-506A-4FEB-896A-418D459E7342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A0EE-6E37-4B3C-921F-AA8385898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058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EDF9-506A-4FEB-896A-418D459E7342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A0EE-6E37-4B3C-921F-AA8385898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510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EDF9-506A-4FEB-896A-418D459E7342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A0EE-6E37-4B3C-921F-AA8385898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8368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EDF9-506A-4FEB-896A-418D459E7342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A0EE-6E37-4B3C-921F-AA8385898E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79198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EDF9-506A-4FEB-896A-418D459E7342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A0EE-6E37-4B3C-921F-AA8385898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3609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EDF9-506A-4FEB-896A-418D459E7342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A0EE-6E37-4B3C-921F-AA8385898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3624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EDF9-506A-4FEB-896A-418D459E7342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A0EE-6E37-4B3C-921F-AA8385898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6122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EDF9-506A-4FEB-896A-418D459E7342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A0EE-6E37-4B3C-921F-AA8385898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5335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EDF9-506A-4FEB-896A-418D459E7342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A0EE-6E37-4B3C-921F-AA8385898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454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EDF9-506A-4FEB-896A-418D459E7342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A0EE-6E37-4B3C-921F-AA8385898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935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EDF9-506A-4FEB-896A-418D459E7342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A0EE-6E37-4B3C-921F-AA8385898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412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EDF9-506A-4FEB-896A-418D459E7342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A0EE-6E37-4B3C-921F-AA8385898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258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EDF9-506A-4FEB-896A-418D459E7342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A0EE-6E37-4B3C-921F-AA8385898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45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EDF9-506A-4FEB-896A-418D459E7342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A0EE-6E37-4B3C-921F-AA8385898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030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EDF9-506A-4FEB-896A-418D459E7342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A0EE-6E37-4B3C-921F-AA8385898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769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EDF9-506A-4FEB-896A-418D459E7342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A0EE-6E37-4B3C-921F-AA8385898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0939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EDF9-506A-4FEB-896A-418D459E7342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A0EE-6E37-4B3C-921F-AA8385898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949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AB8EDF9-506A-4FEB-896A-418D459E7342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7A0EE-6E37-4B3C-921F-AA8385898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58739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" TargetMode="External"/><Relationship Id="rId2" Type="http://schemas.openxmlformats.org/officeDocument/2006/relationships/hyperlink" Target="https://ru.wikipedia.org/wik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ripadvisor.ru/Attractions-g298537-Activities-c47-Volgograd_Volgograd_Oblast_Southern_District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56999" y="107373"/>
            <a:ext cx="8825658" cy="3329581"/>
          </a:xfrm>
        </p:spPr>
        <p:txBody>
          <a:bodyPr/>
          <a:lstStyle/>
          <a:p>
            <a:r>
              <a:rPr lang="ru-RU" dirty="0" smtClean="0"/>
              <a:t>Волгоград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647709" y="4738255"/>
            <a:ext cx="36277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Выполнил: студент группы ЭН-1-17</a:t>
            </a:r>
          </a:p>
          <a:p>
            <a:r>
              <a:rPr lang="ru-RU" dirty="0" err="1" smtClean="0"/>
              <a:t>Магдануров</a:t>
            </a:r>
            <a:r>
              <a:rPr lang="ru-RU" dirty="0" smtClean="0"/>
              <a:t> Ильназ </a:t>
            </a:r>
            <a:r>
              <a:rPr lang="ru-RU" dirty="0" err="1" smtClean="0"/>
              <a:t>Илсурович</a:t>
            </a:r>
            <a:endParaRPr lang="ru-RU" dirty="0" smtClean="0"/>
          </a:p>
          <a:p>
            <a:r>
              <a:rPr lang="ru-RU" dirty="0" smtClean="0"/>
              <a:t>Проверила: </a:t>
            </a:r>
            <a:r>
              <a:rPr lang="ru-RU" b="1" dirty="0" smtClean="0"/>
              <a:t>Анастасия Максимова</a:t>
            </a:r>
            <a:endParaRPr lang="ru-RU" b="1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76540" y="6255328"/>
            <a:ext cx="1438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Казань,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1710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5345" y="644236"/>
            <a:ext cx="8717973" cy="5725391"/>
          </a:xfrm>
        </p:spPr>
      </p:pic>
    </p:spTree>
    <p:extLst>
      <p:ext uri="{BB962C8B-B14F-4D97-AF65-F5344CB8AC3E}">
        <p14:creationId xmlns:p14="http://schemas.microsoft.com/office/powerpoint/2010/main" xmlns="" val="3653425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3868" y="914400"/>
            <a:ext cx="8947150" cy="5435223"/>
          </a:xfrm>
        </p:spPr>
      </p:pic>
    </p:spTree>
    <p:extLst>
      <p:ext uri="{BB962C8B-B14F-4D97-AF65-F5344CB8AC3E}">
        <p14:creationId xmlns:p14="http://schemas.microsoft.com/office/powerpoint/2010/main" xmlns="" val="4157002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1159300"/>
            <a:ext cx="9404723" cy="1400530"/>
          </a:xfrm>
        </p:spPr>
        <p:txBody>
          <a:bodyPr/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ru.wikipedia.org/wiki/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https://yandex.ru/images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www.tripadvisor.ru/Attractions-g298537-Activities-c47-Volgograd_Volgograd_Oblast_Southern_District.html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3496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855" y="72736"/>
            <a:ext cx="11139053" cy="6660573"/>
          </a:xfrm>
        </p:spPr>
      </p:pic>
    </p:spTree>
    <p:extLst>
      <p:ext uri="{BB962C8B-B14F-4D97-AF65-F5344CB8AC3E}">
        <p14:creationId xmlns:p14="http://schemas.microsoft.com/office/powerpoint/2010/main" xmlns="" val="3541038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9340" y="972264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Wolgograd ist eine der größten Städte in der Wolga-Region</a:t>
            </a:r>
            <a:r>
              <a:rPr lang="de-DE" dirty="0" smtClean="0"/>
              <a:t>.</a:t>
            </a:r>
            <a:endParaRPr lang="de-DE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5281" y="1667046"/>
            <a:ext cx="7155207" cy="43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0162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1436" y="238990"/>
            <a:ext cx="918392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sz="2800" dirty="0"/>
              <a:t>Die Bevölkerung von Wolgograd ist 1050 Menschen.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527" y="1319764"/>
            <a:ext cx="9144000" cy="491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108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2517" y="477980"/>
            <a:ext cx="48638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 smtClean="0"/>
          </a:p>
          <a:p>
            <a:r>
              <a:rPr lang="de-DE" sz="3200" dirty="0" smtClean="0"/>
              <a:t>Bis 1925 hieß es </a:t>
            </a:r>
            <a:r>
              <a:rPr lang="de-DE" sz="3200" dirty="0" err="1" smtClean="0"/>
              <a:t>Tsaritsyn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8396" y="1575088"/>
            <a:ext cx="7232073" cy="468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8012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1129" y="276073"/>
            <a:ext cx="9404723" cy="1400530"/>
          </a:xfrm>
        </p:spPr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r>
              <a:rPr lang="en-US" dirty="0" smtClean="0"/>
              <a:t>V</a:t>
            </a:r>
            <a:r>
              <a:rPr lang="de-DE" dirty="0" smtClean="0"/>
              <a:t>on </a:t>
            </a:r>
            <a:r>
              <a:rPr lang="de-DE" dirty="0"/>
              <a:t>1925 bis 1961 hieß Stalingrad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3886" y="1938338"/>
            <a:ext cx="6620531" cy="4195762"/>
          </a:xfrm>
        </p:spPr>
      </p:pic>
    </p:spTree>
    <p:extLst>
      <p:ext uri="{BB962C8B-B14F-4D97-AF65-F5344CB8AC3E}">
        <p14:creationId xmlns:p14="http://schemas.microsoft.com/office/powerpoint/2010/main" xmlns="" val="2870886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89036"/>
            <a:ext cx="9404723" cy="1400530"/>
          </a:xfrm>
        </p:spPr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>Wolgograd liegt an der Wolga </a:t>
            </a:r>
            <a:r>
              <a:rPr lang="de-DE" dirty="0" err="1"/>
              <a:t>Upland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3318" y="2098963"/>
            <a:ext cx="6504709" cy="4436919"/>
          </a:xfrm>
        </p:spPr>
      </p:pic>
    </p:spTree>
    <p:extLst>
      <p:ext uri="{BB962C8B-B14F-4D97-AF65-F5344CB8AC3E}">
        <p14:creationId xmlns:p14="http://schemas.microsoft.com/office/powerpoint/2010/main" xmlns="" val="3296502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>Wolgograd ist eine Stadt mit einem entwickelten Transportsystem.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2562073"/>
            <a:ext cx="8946541" cy="4195481"/>
          </a:xfrm>
        </p:spPr>
        <p:txBody>
          <a:bodyPr/>
          <a:lstStyle/>
          <a:p>
            <a:endParaRPr lang="de-DE" dirty="0"/>
          </a:p>
          <a:p>
            <a:pPr marL="0" indent="0">
              <a:buNone/>
            </a:pPr>
            <a:r>
              <a:rPr lang="de-DE" dirty="0"/>
              <a:t>Der Haupttransport ist heute eine U-Bahn, Trolleybusse, Busse, Minibusse und Taxis</a:t>
            </a:r>
            <a:r>
              <a:rPr lang="de-DE" dirty="0" smtClean="0"/>
              <a:t>.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Die Länge von Wolgograd beträgt etwa 90 km</a:t>
            </a:r>
            <a:r>
              <a:rPr lang="de-DE" dirty="0" smtClean="0"/>
              <a:t>.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In Wolgograd gibt es 5 große Universitäten, 4 Akademien und viele Institute und Zweigstellen von Instituten. Jährlich werden bis zu 40 Tausend Menschen zu Absolventen der oben genannten Institutionen. Sie bilden Spezialisten aus verschiedenen Richtungen aus: von Ärzten und Lehrern bis hin zu Ingenieuren, die mit Lasertechnologie arbeiten</a:t>
            </a:r>
            <a:r>
              <a:rPr lang="de-DE" dirty="0" smtClean="0"/>
              <a:t>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0213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856" y="758537"/>
            <a:ext cx="10243562" cy="5679784"/>
          </a:xfrm>
        </p:spPr>
      </p:pic>
    </p:spTree>
    <p:extLst>
      <p:ext uri="{BB962C8B-B14F-4D97-AF65-F5344CB8AC3E}">
        <p14:creationId xmlns:p14="http://schemas.microsoft.com/office/powerpoint/2010/main" xmlns="" val="1282565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3781" y="893618"/>
            <a:ext cx="9507682" cy="5385955"/>
          </a:xfrm>
        </p:spPr>
      </p:pic>
    </p:spTree>
    <p:extLst>
      <p:ext uri="{BB962C8B-B14F-4D97-AF65-F5344CB8AC3E}">
        <p14:creationId xmlns:p14="http://schemas.microsoft.com/office/powerpoint/2010/main" xmlns="" val="1237486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</TotalTime>
  <Words>122</Words>
  <Application>Microsoft Office PowerPoint</Application>
  <PresentationFormat>Произвольный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Ион</vt:lpstr>
      <vt:lpstr>Волгоград</vt:lpstr>
      <vt:lpstr>Слайд 2</vt:lpstr>
      <vt:lpstr>Слайд 3</vt:lpstr>
      <vt:lpstr>Слайд 4</vt:lpstr>
      <vt:lpstr> Von 1925 bis 1961 hieß Stalingrad</vt:lpstr>
      <vt:lpstr> Wolgograd liegt an der Wolga Upland</vt:lpstr>
      <vt:lpstr> Wolgograd ist eine Stadt mit einem entwickelten Transportsystem.</vt:lpstr>
      <vt:lpstr>Слайд 8</vt:lpstr>
      <vt:lpstr>Слайд 9</vt:lpstr>
      <vt:lpstr>Слайд 10</vt:lpstr>
      <vt:lpstr>Слайд 11</vt:lpstr>
      <vt:lpstr>Литература: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Волгоград</dc:title>
  <dc:creator>Ильназ</dc:creator>
  <cp:lastModifiedBy>wks-v515-09</cp:lastModifiedBy>
  <cp:revision>5</cp:revision>
  <dcterms:created xsi:type="dcterms:W3CDTF">2018-03-05T20:15:24Z</dcterms:created>
  <dcterms:modified xsi:type="dcterms:W3CDTF">2018-03-20T05:46:38Z</dcterms:modified>
</cp:coreProperties>
</file>