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9DC06-F20E-4203-864E-D2A43BE95A1A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89187-D08B-4D62-B805-F18B23D633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163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748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5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80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7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9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950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2454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877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58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918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533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9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39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4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71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3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77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6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38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36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3283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№1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78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Электростатика</a:t>
            </a:r>
          </a:p>
          <a:p>
            <a:r>
              <a:rPr lang="ru-RU" dirty="0"/>
              <a:t>Постоянное электрическое поле в вакууме</a:t>
            </a:r>
          </a:p>
          <a:p>
            <a:r>
              <a:rPr lang="ru-RU" dirty="0"/>
              <a:t>Электрический заряд</a:t>
            </a:r>
          </a:p>
          <a:p>
            <a:r>
              <a:rPr lang="ru-RU" dirty="0"/>
              <a:t>Закон сохранения электрического заряда</a:t>
            </a:r>
          </a:p>
          <a:p>
            <a:r>
              <a:rPr lang="ru-RU" dirty="0"/>
              <a:t>Взаимодействие зарядов</a:t>
            </a:r>
          </a:p>
          <a:p>
            <a:r>
              <a:rPr lang="ru-RU" dirty="0"/>
              <a:t>Закон Кулона</a:t>
            </a:r>
          </a:p>
        </p:txBody>
      </p:sp>
    </p:spTree>
    <p:extLst>
      <p:ext uri="{BB962C8B-B14F-4D97-AF65-F5344CB8AC3E}">
        <p14:creationId xmlns:p14="http://schemas.microsoft.com/office/powerpoint/2010/main" val="27566237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Электростатика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866507"/>
            <a:ext cx="3345746" cy="3924694"/>
          </a:xfrm>
        </p:spPr>
        <p:txBody>
          <a:bodyPr>
            <a:normAutofit/>
          </a:bodyPr>
          <a:lstStyle/>
          <a:p>
            <a:r>
              <a:rPr lang="ru-RU" dirty="0"/>
              <a:t>Электростатика — раздел учения об электричестве, изучающий взаимодействие неподвижных электрических зарядов.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6279" y="1740438"/>
            <a:ext cx="6392221" cy="284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Постоянное электрическое поле в вакууме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655" y="1922460"/>
            <a:ext cx="7009453" cy="478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77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Электрический заряд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998482"/>
            <a:ext cx="4854035" cy="3792719"/>
          </a:xfrm>
        </p:spPr>
        <p:txBody>
          <a:bodyPr/>
          <a:lstStyle/>
          <a:p>
            <a:r>
              <a:rPr lang="ru-RU" dirty="0"/>
              <a:t>Электрический заряд — это физическая скалярная величина, определяющая способность тел быть источником электромагнитных полей и принимать участие в электромагнитном взаимодействии.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334" y="1998482"/>
            <a:ext cx="3528366" cy="350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83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TC104033919[[fn=Контур]]</Template>
  <TotalTime>82</TotalTime>
  <Words>67</Words>
  <Application>Microsoft Office PowerPoint</Application>
  <PresentationFormat>Широкоэкранный</PresentationFormat>
  <Paragraphs>16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Контур</vt:lpstr>
      <vt:lpstr>Лекция №1</vt:lpstr>
      <vt:lpstr>План Лекции</vt:lpstr>
      <vt:lpstr>Электростатика</vt:lpstr>
      <vt:lpstr>Постоянное электрическое поле в вакууме</vt:lpstr>
      <vt:lpstr>Электрический заряд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</dc:title>
  <dc:creator>Илья Севастьянов</dc:creator>
  <cp:lastModifiedBy>Ilya</cp:lastModifiedBy>
  <cp:revision>11</cp:revision>
  <dcterms:created xsi:type="dcterms:W3CDTF">2014-02-12T16:34:35Z</dcterms:created>
  <dcterms:modified xsi:type="dcterms:W3CDTF">2023-06-27T05:45:45Z</dcterms:modified>
</cp:coreProperties>
</file>