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60" r:id="rId5"/>
    <p:sldId id="261"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24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Альбина Валиева" userId="e11009a9cc0f4291" providerId="LiveId" clId="{6AE35527-C264-4447-935E-88554EF49A03}"/>
    <pc:docChg chg="custSel addSld delSld modSld">
      <pc:chgData name="Альбина Валиева" userId="e11009a9cc0f4291" providerId="LiveId" clId="{6AE35527-C264-4447-935E-88554EF49A03}" dt="2020-03-26T18:39:45.462" v="55" actId="2696"/>
      <pc:docMkLst>
        <pc:docMk/>
      </pc:docMkLst>
      <pc:sldChg chg="modSp">
        <pc:chgData name="Альбина Валиева" userId="e11009a9cc0f4291" providerId="LiveId" clId="{6AE35527-C264-4447-935E-88554EF49A03}" dt="2020-03-26T18:32:07.931" v="1" actId="114"/>
        <pc:sldMkLst>
          <pc:docMk/>
          <pc:sldMk cId="2788787198" sldId="256"/>
        </pc:sldMkLst>
        <pc:spChg chg="mod">
          <ac:chgData name="Альбина Валиева" userId="e11009a9cc0f4291" providerId="LiveId" clId="{6AE35527-C264-4447-935E-88554EF49A03}" dt="2020-03-26T18:32:07.931" v="1" actId="114"/>
          <ac:spMkLst>
            <pc:docMk/>
            <pc:sldMk cId="2788787198" sldId="256"/>
            <ac:spMk id="3" creationId="{D8E41E82-10A4-4461-95F6-E97DCB46F067}"/>
          </ac:spMkLst>
        </pc:spChg>
      </pc:sldChg>
      <pc:sldChg chg="modSp del">
        <pc:chgData name="Альбина Валиева" userId="e11009a9cc0f4291" providerId="LiveId" clId="{6AE35527-C264-4447-935E-88554EF49A03}" dt="2020-03-26T18:38:39.483" v="42" actId="2696"/>
        <pc:sldMkLst>
          <pc:docMk/>
          <pc:sldMk cId="268080895" sldId="257"/>
        </pc:sldMkLst>
        <pc:spChg chg="mod">
          <ac:chgData name="Альбина Валиева" userId="e11009a9cc0f4291" providerId="LiveId" clId="{6AE35527-C264-4447-935E-88554EF49A03}" dt="2020-03-26T18:32:25.727" v="4" actId="114"/>
          <ac:spMkLst>
            <pc:docMk/>
            <pc:sldMk cId="268080895" sldId="257"/>
            <ac:spMk id="2" creationId="{91CC490A-A582-4038-87C1-FC4D411EF373}"/>
          </ac:spMkLst>
        </pc:spChg>
        <pc:spChg chg="mod">
          <ac:chgData name="Альбина Валиева" userId="e11009a9cc0f4291" providerId="LiveId" clId="{6AE35527-C264-4447-935E-88554EF49A03}" dt="2020-03-26T18:32:15.800" v="2" actId="2711"/>
          <ac:spMkLst>
            <pc:docMk/>
            <pc:sldMk cId="268080895" sldId="257"/>
            <ac:spMk id="3" creationId="{054FB0C2-8B69-47EB-9E19-3CCA87E09E83}"/>
          </ac:spMkLst>
        </pc:spChg>
      </pc:sldChg>
      <pc:sldChg chg="modSp del">
        <pc:chgData name="Альбина Валиева" userId="e11009a9cc0f4291" providerId="LiveId" clId="{6AE35527-C264-4447-935E-88554EF49A03}" dt="2020-03-26T18:39:45.462" v="55" actId="2696"/>
        <pc:sldMkLst>
          <pc:docMk/>
          <pc:sldMk cId="1529657909" sldId="258"/>
        </pc:sldMkLst>
        <pc:spChg chg="mod">
          <ac:chgData name="Альбина Валиева" userId="e11009a9cc0f4291" providerId="LiveId" clId="{6AE35527-C264-4447-935E-88554EF49A03}" dt="2020-03-26T18:32:38.810" v="8"/>
          <ac:spMkLst>
            <pc:docMk/>
            <pc:sldMk cId="1529657909" sldId="258"/>
            <ac:spMk id="2" creationId="{78C70FFC-22F8-43AD-829E-C5AFB29782BA}"/>
          </ac:spMkLst>
        </pc:spChg>
        <pc:spChg chg="mod">
          <ac:chgData name="Альбина Валиева" userId="e11009a9cc0f4291" providerId="LiveId" clId="{6AE35527-C264-4447-935E-88554EF49A03}" dt="2020-03-26T18:32:44.645" v="9" actId="2711"/>
          <ac:spMkLst>
            <pc:docMk/>
            <pc:sldMk cId="1529657909" sldId="258"/>
            <ac:spMk id="3" creationId="{32B44128-C33E-4004-B914-A4864F02924F}"/>
          </ac:spMkLst>
        </pc:spChg>
      </pc:sldChg>
      <pc:sldChg chg="modSp">
        <pc:chgData name="Альбина Валиева" userId="e11009a9cc0f4291" providerId="LiveId" clId="{6AE35527-C264-4447-935E-88554EF49A03}" dt="2020-03-26T18:33:01.279" v="13" actId="2711"/>
        <pc:sldMkLst>
          <pc:docMk/>
          <pc:sldMk cId="2584430618" sldId="259"/>
        </pc:sldMkLst>
        <pc:spChg chg="mod">
          <ac:chgData name="Альбина Валиева" userId="e11009a9cc0f4291" providerId="LiveId" clId="{6AE35527-C264-4447-935E-88554EF49A03}" dt="2020-03-26T18:32:52.748" v="11" actId="114"/>
          <ac:spMkLst>
            <pc:docMk/>
            <pc:sldMk cId="2584430618" sldId="259"/>
            <ac:spMk id="2" creationId="{8EC1D506-41DA-4A93-9CC8-88876FFA35B5}"/>
          </ac:spMkLst>
        </pc:spChg>
        <pc:spChg chg="mod">
          <ac:chgData name="Альбина Валиева" userId="e11009a9cc0f4291" providerId="LiveId" clId="{6AE35527-C264-4447-935E-88554EF49A03}" dt="2020-03-26T18:33:01.279" v="13" actId="2711"/>
          <ac:spMkLst>
            <pc:docMk/>
            <pc:sldMk cId="2584430618" sldId="259"/>
            <ac:spMk id="3" creationId="{9F383A02-0411-4671-AE99-2AFF38163FE6}"/>
          </ac:spMkLst>
        </pc:spChg>
      </pc:sldChg>
      <pc:sldChg chg="modSp">
        <pc:chgData name="Альбина Валиева" userId="e11009a9cc0f4291" providerId="LiveId" clId="{6AE35527-C264-4447-935E-88554EF49A03}" dt="2020-03-26T18:33:16.805" v="16" actId="2711"/>
        <pc:sldMkLst>
          <pc:docMk/>
          <pc:sldMk cId="400889215" sldId="260"/>
        </pc:sldMkLst>
        <pc:spChg chg="mod">
          <ac:chgData name="Альбина Валиева" userId="e11009a9cc0f4291" providerId="LiveId" clId="{6AE35527-C264-4447-935E-88554EF49A03}" dt="2020-03-26T18:33:12.269" v="15" actId="114"/>
          <ac:spMkLst>
            <pc:docMk/>
            <pc:sldMk cId="400889215" sldId="260"/>
            <ac:spMk id="2" creationId="{2006EDD4-DE67-431E-9293-520ABDAA6DD9}"/>
          </ac:spMkLst>
        </pc:spChg>
        <pc:spChg chg="mod">
          <ac:chgData name="Альбина Валиева" userId="e11009a9cc0f4291" providerId="LiveId" clId="{6AE35527-C264-4447-935E-88554EF49A03}" dt="2020-03-26T18:33:16.805" v="16" actId="2711"/>
          <ac:spMkLst>
            <pc:docMk/>
            <pc:sldMk cId="400889215" sldId="260"/>
            <ac:spMk id="3" creationId="{184E918E-33EE-47FE-85A3-82982C3CC7BD}"/>
          </ac:spMkLst>
        </pc:spChg>
      </pc:sldChg>
      <pc:sldChg chg="modSp">
        <pc:chgData name="Альбина Валиева" userId="e11009a9cc0f4291" providerId="LiveId" clId="{6AE35527-C264-4447-935E-88554EF49A03}" dt="2020-03-26T18:33:33.031" v="21" actId="2711"/>
        <pc:sldMkLst>
          <pc:docMk/>
          <pc:sldMk cId="2939221756" sldId="261"/>
        </pc:sldMkLst>
        <pc:spChg chg="mod">
          <ac:chgData name="Альбина Валиева" userId="e11009a9cc0f4291" providerId="LiveId" clId="{6AE35527-C264-4447-935E-88554EF49A03}" dt="2020-03-26T18:33:28.204" v="20" actId="114"/>
          <ac:spMkLst>
            <pc:docMk/>
            <pc:sldMk cId="2939221756" sldId="261"/>
            <ac:spMk id="2" creationId="{8D3A3972-8074-4D87-A74E-7E74D4E1D937}"/>
          </ac:spMkLst>
        </pc:spChg>
        <pc:spChg chg="mod">
          <ac:chgData name="Альбина Валиева" userId="e11009a9cc0f4291" providerId="LiveId" clId="{6AE35527-C264-4447-935E-88554EF49A03}" dt="2020-03-26T18:33:33.031" v="21" actId="2711"/>
          <ac:spMkLst>
            <pc:docMk/>
            <pc:sldMk cId="2939221756" sldId="261"/>
            <ac:spMk id="3" creationId="{2E8BE683-3286-491C-B361-EF0B4328551D}"/>
          </ac:spMkLst>
        </pc:spChg>
      </pc:sldChg>
      <pc:sldChg chg="add del">
        <pc:chgData name="Альбина Валиева" userId="e11009a9cc0f4291" providerId="LiveId" clId="{6AE35527-C264-4447-935E-88554EF49A03}" dt="2020-03-26T18:38:37.855" v="41" actId="2696"/>
        <pc:sldMkLst>
          <pc:docMk/>
          <pc:sldMk cId="3108806775" sldId="262"/>
        </pc:sldMkLst>
      </pc:sldChg>
      <pc:sldChg chg="addSp delSp modSp add">
        <pc:chgData name="Альбина Валиева" userId="e11009a9cc0f4291" providerId="LiveId" clId="{6AE35527-C264-4447-935E-88554EF49A03}" dt="2020-03-26T18:39:39.557" v="54" actId="1076"/>
        <pc:sldMkLst>
          <pc:docMk/>
          <pc:sldMk cId="129528097" sldId="263"/>
        </pc:sldMkLst>
        <pc:spChg chg="del">
          <ac:chgData name="Альбина Валиева" userId="e11009a9cc0f4291" providerId="LiveId" clId="{6AE35527-C264-4447-935E-88554EF49A03}" dt="2020-03-26T18:37:08.556" v="24" actId="21"/>
          <ac:spMkLst>
            <pc:docMk/>
            <pc:sldMk cId="129528097" sldId="263"/>
            <ac:spMk id="2" creationId="{90B24316-8CF1-4879-B072-0E42033783E6}"/>
          </ac:spMkLst>
        </pc:spChg>
        <pc:spChg chg="del mod">
          <ac:chgData name="Альбина Валиева" userId="e11009a9cc0f4291" providerId="LiveId" clId="{6AE35527-C264-4447-935E-88554EF49A03}" dt="2020-03-26T18:37:51.201" v="29"/>
          <ac:spMkLst>
            <pc:docMk/>
            <pc:sldMk cId="129528097" sldId="263"/>
            <ac:spMk id="3" creationId="{7F1F51AD-3B56-4FE3-88E8-FBDE2DEBC48D}"/>
          </ac:spMkLst>
        </pc:spChg>
        <pc:spChg chg="mod">
          <ac:chgData name="Альбина Валиева" userId="e11009a9cc0f4291" providerId="LiveId" clId="{6AE35527-C264-4447-935E-88554EF49A03}" dt="2020-03-26T18:39:30.185" v="51" actId="27636"/>
          <ac:spMkLst>
            <pc:docMk/>
            <pc:sldMk cId="129528097" sldId="263"/>
            <ac:spMk id="4" creationId="{91E2F8C4-A542-4844-ABFD-8F559AA49BCC}"/>
          </ac:spMkLst>
        </pc:spChg>
        <pc:spChg chg="mod">
          <ac:chgData name="Альбина Валиева" userId="e11009a9cc0f4291" providerId="LiveId" clId="{6AE35527-C264-4447-935E-88554EF49A03}" dt="2020-03-26T18:39:39.557" v="54" actId="1076"/>
          <ac:spMkLst>
            <pc:docMk/>
            <pc:sldMk cId="129528097" sldId="263"/>
            <ac:spMk id="5" creationId="{3EDBE8ED-A0DC-474B-AFF7-3B8687480FA8}"/>
          </ac:spMkLst>
        </pc:spChg>
        <pc:spChg chg="mod">
          <ac:chgData name="Альбина Валиева" userId="e11009a9cc0f4291" providerId="LiveId" clId="{6AE35527-C264-4447-935E-88554EF49A03}" dt="2020-03-26T18:39:30.187" v="52" actId="27636"/>
          <ac:spMkLst>
            <pc:docMk/>
            <pc:sldMk cId="129528097" sldId="263"/>
            <ac:spMk id="6" creationId="{A252BC20-B41B-4398-B7AD-5FCE5E618676}"/>
          </ac:spMkLst>
        </pc:spChg>
        <pc:spChg chg="add mod">
          <ac:chgData name="Альбина Валиева" userId="e11009a9cc0f4291" providerId="LiveId" clId="{6AE35527-C264-4447-935E-88554EF49A03}" dt="2020-03-26T18:39:36.595" v="53" actId="1076"/>
          <ac:spMkLst>
            <pc:docMk/>
            <pc:sldMk cId="129528097" sldId="263"/>
            <ac:spMk id="7" creationId="{32B76EE6-3AA8-4443-9C48-0DAEDA49161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0D9816-6973-4338-8A9F-09FD33C6905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DA40CBD-67CF-49F9-8275-5FC85E90D1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8CB8A17A-1562-4C0A-9EA8-AFBC37EA5B65}"/>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71FCDA90-9F98-4262-AE29-DE66A86BE69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E9BCF14-793A-4ED0-A6F5-3FB6915DD795}"/>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579626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42E1B5-8D4C-46A9-BEB0-9204F184E31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63BB6E40-8287-4A39-9DFC-E97DC0E7AE7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A8A2714-BBB4-4359-9E94-EAA93A029C8D}"/>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B8687228-4FD5-47C9-9598-30F5CD3EFC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79D298E-1B7C-461B-8A77-27E3D5AFF5FB}"/>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2482433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F49BF9F-33B4-46E8-845B-0CF7BBEDDE6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C9EBD80-D0BE-4902-9881-E3F85DF3540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53D313C-E005-4741-A59C-C2DB98A287D1}"/>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BBDA4A3A-6FCC-4736-8714-CD5FA62F887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6CB1C96-B824-43D5-BC23-5E902062AA4D}"/>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222142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9B08E1-A93F-4235-8CE7-FDC76C130E8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EA684A2-6E57-4E14-90BF-DB0DF5E0AB9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DD2824B-5497-47F9-B6EF-5F3954068FF8}"/>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D5B6C5A3-2B87-4E6C-B9DF-1C1B5117ADF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BFFEB37-49E0-4408-8D50-ED666E321675}"/>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283215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CC283D-6E31-4DC9-BBD6-016B603D338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5D0AB30-C37B-4D47-A40A-EFE0319378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7F5CC52B-BDAF-4431-A99B-BA5033219354}"/>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B0CAC26F-42E0-4AFA-8BBA-61308C19703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176C674-8C2C-4522-BE29-D1C2DD3BD101}"/>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21922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D37704-77D9-4450-B6CC-C523CF1ADC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58E1DDC-14AC-40F1-B139-06E644ACDE8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01E6AB9-6247-4989-A136-ED16317D0FB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12EB98C9-9585-4241-834A-6B0D8422A659}"/>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6" name="Нижний колонтитул 5">
            <a:extLst>
              <a:ext uri="{FF2B5EF4-FFF2-40B4-BE49-F238E27FC236}">
                <a16:creationId xmlns:a16="http://schemas.microsoft.com/office/drawing/2014/main" id="{B29D2B40-44DF-4D86-B1F5-6C50B9208FB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19086CE-40F2-48D3-A22B-46046971C389}"/>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25486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10FAE4-C30A-433E-AB5F-CC1EB675B11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409C3BA6-9290-4550-932D-7561A50DBF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342A6A2-1F00-4C59-8819-43CDBE0DF19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4CBE5A6E-6D08-4DD6-A0FD-853BEF7E24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ED87471-7DCD-482F-A8ED-15FB74A9120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ACCEE25-6F52-45E5-96AF-B71D251EC294}"/>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8" name="Нижний колонтитул 7">
            <a:extLst>
              <a:ext uri="{FF2B5EF4-FFF2-40B4-BE49-F238E27FC236}">
                <a16:creationId xmlns:a16="http://schemas.microsoft.com/office/drawing/2014/main" id="{C1CA53BE-D0AC-4654-B582-C5C47AEC708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843B2B1-1369-4533-A803-8A888214E305}"/>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90867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C060B1-68C2-4031-AF54-80C5FF20359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99DB974-5F6B-4DA5-8414-D782E5123E62}"/>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4" name="Нижний колонтитул 3">
            <a:extLst>
              <a:ext uri="{FF2B5EF4-FFF2-40B4-BE49-F238E27FC236}">
                <a16:creationId xmlns:a16="http://schemas.microsoft.com/office/drawing/2014/main" id="{C60D4FF4-6497-4BAE-B7EA-F4B8C3D182B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FF2B6F0-C8FC-40B0-8D7C-6A525DA8F3FD}"/>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61759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2F5D5391-61E9-43A1-A37C-D411AFC9F9A8}"/>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3" name="Нижний колонтитул 2">
            <a:extLst>
              <a:ext uri="{FF2B5EF4-FFF2-40B4-BE49-F238E27FC236}">
                <a16:creationId xmlns:a16="http://schemas.microsoft.com/office/drawing/2014/main" id="{D4DCE042-06A2-466F-B590-58DBA677062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5346B80-FFB5-43D1-8275-3D0B3237926D}"/>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3813935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D7C161-0A38-42E8-817B-6F4BADB5065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395C046-F75B-40AC-B386-22E2EBD7CB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EB1D495-46C5-4A12-A4D2-20CADD4CD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9C13CA8-8C63-4F73-BF23-5E531E58728A}"/>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6" name="Нижний колонтитул 5">
            <a:extLst>
              <a:ext uri="{FF2B5EF4-FFF2-40B4-BE49-F238E27FC236}">
                <a16:creationId xmlns:a16="http://schemas.microsoft.com/office/drawing/2014/main" id="{A6380A3E-EE74-4091-8844-57A416FB511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FEB8EF8-D2B9-448C-82CF-508915E94FAC}"/>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4040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615E6B-F07D-4CA6-AE16-FC2518D94A1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1F593B29-B812-43F8-9D6D-A32C102952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59C42E5F-CBDA-4BD7-8003-F9B9FF5D2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256DD39-5891-4E72-9670-3056F60DECA5}"/>
              </a:ext>
            </a:extLst>
          </p:cNvPr>
          <p:cNvSpPr>
            <a:spLocks noGrp="1"/>
          </p:cNvSpPr>
          <p:nvPr>
            <p:ph type="dt" sz="half" idx="10"/>
          </p:nvPr>
        </p:nvSpPr>
        <p:spPr/>
        <p:txBody>
          <a:bodyPr/>
          <a:lstStyle/>
          <a:p>
            <a:fld id="{DFA3E2A1-62A9-4D69-81E4-31B3F21E6809}" type="datetimeFigureOut">
              <a:rPr lang="ru-RU" smtClean="0"/>
              <a:pPr/>
              <a:t>27.03.2020</a:t>
            </a:fld>
            <a:endParaRPr lang="ru-RU"/>
          </a:p>
        </p:txBody>
      </p:sp>
      <p:sp>
        <p:nvSpPr>
          <p:cNvPr id="6" name="Нижний колонтитул 5">
            <a:extLst>
              <a:ext uri="{FF2B5EF4-FFF2-40B4-BE49-F238E27FC236}">
                <a16:creationId xmlns:a16="http://schemas.microsoft.com/office/drawing/2014/main" id="{C3F91CF2-94A0-4887-BA3B-34A623D32C3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15F4A93-B1FE-4EF7-A83C-D91AF6B56B77}"/>
              </a:ext>
            </a:extLst>
          </p:cNvPr>
          <p:cNvSpPr>
            <a:spLocks noGrp="1"/>
          </p:cNvSpPr>
          <p:nvPr>
            <p:ph type="sldNum" sz="quarter" idx="12"/>
          </p:nvPr>
        </p:nvSpPr>
        <p:spPr/>
        <p:txBody>
          <a:bodyPr/>
          <a:lstStyle/>
          <a:p>
            <a:fld id="{FB121B07-6007-4D40-AC21-5F45DE9BAEA6}" type="slidenum">
              <a:rPr lang="ru-RU" smtClean="0"/>
              <a:pPr/>
              <a:t>‹#›</a:t>
            </a:fld>
            <a:endParaRPr lang="ru-RU"/>
          </a:p>
        </p:txBody>
      </p:sp>
    </p:spTree>
    <p:extLst>
      <p:ext uri="{BB962C8B-B14F-4D97-AF65-F5344CB8AC3E}">
        <p14:creationId xmlns:p14="http://schemas.microsoft.com/office/powerpoint/2010/main" val="120057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39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9A2D35-2CC0-45FC-9FA4-01C0E29651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2A6AC99-5869-41B0-8CD9-5BD7294E29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AEAE0E0-183E-4CCE-8107-D4D9005AB5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3E2A1-62A9-4D69-81E4-31B3F21E6809}" type="datetimeFigureOut">
              <a:rPr lang="ru-RU" smtClean="0"/>
              <a:pPr/>
              <a:t>27.03.2020</a:t>
            </a:fld>
            <a:endParaRPr lang="ru-RU"/>
          </a:p>
        </p:txBody>
      </p:sp>
      <p:sp>
        <p:nvSpPr>
          <p:cNvPr id="5" name="Нижний колонтитул 4">
            <a:extLst>
              <a:ext uri="{FF2B5EF4-FFF2-40B4-BE49-F238E27FC236}">
                <a16:creationId xmlns:a16="http://schemas.microsoft.com/office/drawing/2014/main" id="{A5F5EE44-F906-4ADA-AEA4-4FB914DA00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2D32F12-19D6-4D92-B95B-E4A23103C2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21B07-6007-4D40-AC21-5F45DE9BAEA6}" type="slidenum">
              <a:rPr lang="ru-RU" smtClean="0"/>
              <a:pPr/>
              <a:t>‹#›</a:t>
            </a:fld>
            <a:endParaRPr lang="ru-RU"/>
          </a:p>
        </p:txBody>
      </p:sp>
    </p:spTree>
    <p:extLst>
      <p:ext uri="{BB962C8B-B14F-4D97-AF65-F5344CB8AC3E}">
        <p14:creationId xmlns:p14="http://schemas.microsoft.com/office/powerpoint/2010/main" val="1627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60F302-9928-4E7A-B0AD-89C30E343608}"/>
              </a:ext>
            </a:extLst>
          </p:cNvPr>
          <p:cNvSpPr>
            <a:spLocks noGrp="1"/>
          </p:cNvSpPr>
          <p:nvPr>
            <p:ph type="ctrTitle"/>
          </p:nvPr>
        </p:nvSpPr>
        <p:spPr>
          <a:xfrm>
            <a:off x="2402888" y="-85000"/>
            <a:ext cx="9484311" cy="2819322"/>
          </a:xfrm>
        </p:spPr>
        <p:txBody>
          <a:bodyPr/>
          <a:lstStyle/>
          <a:p>
            <a:r>
              <a:rPr lang="en-US" sz="6600" b="1" dirty="0">
                <a:latin typeface="Baskerville Old Face" panose="02020602080505020303" pitchFamily="18" charset="0"/>
              </a:rPr>
              <a:t>Alternative Energy Sources</a:t>
            </a:r>
            <a:br>
              <a:rPr lang="en-US" dirty="0">
                <a:latin typeface="Baskerville Old Face" panose="02020602080505020303" pitchFamily="18" charset="0"/>
              </a:rPr>
            </a:br>
            <a:endParaRPr lang="ru-RU" dirty="0"/>
          </a:p>
        </p:txBody>
      </p:sp>
      <p:sp>
        <p:nvSpPr>
          <p:cNvPr id="3" name="Подзаголовок 2">
            <a:extLst>
              <a:ext uri="{FF2B5EF4-FFF2-40B4-BE49-F238E27FC236}">
                <a16:creationId xmlns:a16="http://schemas.microsoft.com/office/drawing/2014/main" id="{D8E41E82-10A4-4461-95F6-E97DCB46F067}"/>
              </a:ext>
            </a:extLst>
          </p:cNvPr>
          <p:cNvSpPr>
            <a:spLocks noGrp="1"/>
          </p:cNvSpPr>
          <p:nvPr>
            <p:ph type="subTitle" idx="1"/>
          </p:nvPr>
        </p:nvSpPr>
        <p:spPr>
          <a:xfrm>
            <a:off x="8182253" y="5333922"/>
            <a:ext cx="5545584" cy="1609078"/>
          </a:xfrm>
        </p:spPr>
        <p:txBody>
          <a:bodyPr/>
          <a:lstStyle/>
          <a:p>
            <a:r>
              <a:rPr lang="en-US" b="1" i="1" dirty="0">
                <a:solidFill>
                  <a:schemeClr val="bg1"/>
                </a:solidFill>
              </a:rPr>
              <a:t>Performed by</a:t>
            </a:r>
            <a:r>
              <a:rPr lang="ru-RU" b="1" i="1" dirty="0">
                <a:solidFill>
                  <a:schemeClr val="bg1"/>
                </a:solidFill>
              </a:rPr>
              <a:t>: </a:t>
            </a:r>
            <a:endParaRPr lang="en-US" b="1" i="1" dirty="0">
              <a:solidFill>
                <a:schemeClr val="bg1"/>
              </a:solidFill>
            </a:endParaRPr>
          </a:p>
          <a:p>
            <a:r>
              <a:rPr lang="en-US" b="1" i="1" dirty="0" err="1">
                <a:solidFill>
                  <a:schemeClr val="bg1"/>
                </a:solidFill>
              </a:rPr>
              <a:t>Valieva</a:t>
            </a:r>
            <a:r>
              <a:rPr lang="en-US" b="1" i="1" dirty="0">
                <a:solidFill>
                  <a:schemeClr val="bg1"/>
                </a:solidFill>
              </a:rPr>
              <a:t> Albina</a:t>
            </a:r>
          </a:p>
          <a:p>
            <a:r>
              <a:rPr lang="en-US" b="1" i="1" dirty="0">
                <a:solidFill>
                  <a:schemeClr val="bg1"/>
                </a:solidFill>
              </a:rPr>
              <a:t>gr.</a:t>
            </a:r>
            <a:r>
              <a:rPr lang="ru-RU" b="1" i="1" dirty="0">
                <a:solidFill>
                  <a:schemeClr val="bg1"/>
                </a:solidFill>
              </a:rPr>
              <a:t>: ЭЭ-6-19</a:t>
            </a:r>
          </a:p>
        </p:txBody>
      </p:sp>
      <p:pic>
        <p:nvPicPr>
          <p:cNvPr id="5" name="Рисунок 4" descr="-vVQ-zpGKSo.jpg"/>
          <p:cNvPicPr>
            <a:picLocks noChangeAspect="1"/>
          </p:cNvPicPr>
          <p:nvPr/>
        </p:nvPicPr>
        <p:blipFill>
          <a:blip r:embed="rId2" cstate="print"/>
          <a:stretch>
            <a:fillRect/>
          </a:stretch>
        </p:blipFill>
        <p:spPr>
          <a:xfrm>
            <a:off x="268939" y="1961590"/>
            <a:ext cx="8346141" cy="4694704"/>
          </a:xfrm>
          <a:prstGeom prst="rect">
            <a:avLst/>
          </a:prstGeom>
        </p:spPr>
      </p:pic>
    </p:spTree>
    <p:extLst>
      <p:ext uri="{BB962C8B-B14F-4D97-AF65-F5344CB8AC3E}">
        <p14:creationId xmlns:p14="http://schemas.microsoft.com/office/powerpoint/2010/main" val="2788787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91E2F8C4-A542-4844-ABFD-8F559AA49BCC}"/>
              </a:ext>
            </a:extLst>
          </p:cNvPr>
          <p:cNvSpPr>
            <a:spLocks noGrp="1"/>
          </p:cNvSpPr>
          <p:nvPr>
            <p:ph sz="half" idx="2"/>
          </p:nvPr>
        </p:nvSpPr>
        <p:spPr>
          <a:xfrm>
            <a:off x="836612" y="1615736"/>
            <a:ext cx="5157787" cy="4847208"/>
          </a:xfrm>
        </p:spPr>
        <p:txBody>
          <a:bodyPr>
            <a:normAutofit fontScale="92500" lnSpcReduction="10000"/>
          </a:bodyPr>
          <a:lstStyle/>
          <a:p>
            <a:pPr lvl="0"/>
            <a:r>
              <a:rPr lang="en-US" sz="3200" dirty="0">
                <a:solidFill>
                  <a:prstClr val="black"/>
                </a:solidFill>
              </a:rPr>
              <a:t>Solar energy is based on the conversion of solar energy, which results in electric and thermal energy.</a:t>
            </a:r>
            <a:r>
              <a:rPr lang="ru-RU" sz="3200" dirty="0">
                <a:solidFill>
                  <a:prstClr val="black"/>
                </a:solidFill>
              </a:rPr>
              <a:t> </a:t>
            </a:r>
            <a:r>
              <a:rPr lang="en-US" sz="3200" dirty="0">
                <a:solidFill>
                  <a:prstClr val="black"/>
                </a:solidFill>
              </a:rPr>
              <a:t>The production of electrical energy is based on the physical processes</a:t>
            </a:r>
            <a:r>
              <a:rPr lang="ru-RU" sz="3200" dirty="0">
                <a:solidFill>
                  <a:prstClr val="black"/>
                </a:solidFill>
              </a:rPr>
              <a:t> </a:t>
            </a:r>
            <a:r>
              <a:rPr lang="en-US" sz="3200" dirty="0">
                <a:solidFill>
                  <a:prstClr val="black"/>
                </a:solidFill>
              </a:rPr>
              <a:t>occurring in semiconductors under the influence of sunlight, the production of thermal energy is based on the properties of liquids and gases.</a:t>
            </a:r>
            <a:endParaRPr lang="ru-RU" sz="3200" dirty="0">
              <a:solidFill>
                <a:prstClr val="black"/>
              </a:solidFill>
            </a:endParaRPr>
          </a:p>
          <a:p>
            <a:endParaRPr lang="ru-RU" dirty="0"/>
          </a:p>
        </p:txBody>
      </p:sp>
      <p:sp>
        <p:nvSpPr>
          <p:cNvPr id="5" name="Текст 4">
            <a:extLst>
              <a:ext uri="{FF2B5EF4-FFF2-40B4-BE49-F238E27FC236}">
                <a16:creationId xmlns:a16="http://schemas.microsoft.com/office/drawing/2014/main" id="{3EDBE8ED-A0DC-474B-AFF7-3B8687480FA8}"/>
              </a:ext>
            </a:extLst>
          </p:cNvPr>
          <p:cNvSpPr>
            <a:spLocks noGrp="1"/>
          </p:cNvSpPr>
          <p:nvPr>
            <p:ph type="body" sz="quarter" idx="3"/>
          </p:nvPr>
        </p:nvSpPr>
        <p:spPr>
          <a:xfrm>
            <a:off x="6172201" y="400158"/>
            <a:ext cx="5183188" cy="823912"/>
          </a:xfrm>
        </p:spPr>
        <p:txBody>
          <a:bodyPr>
            <a:normAutofit/>
          </a:bodyPr>
          <a:lstStyle/>
          <a:p>
            <a:r>
              <a:rPr lang="en-US" sz="3600" i="1" dirty="0">
                <a:solidFill>
                  <a:prstClr val="black"/>
                </a:solidFill>
                <a:ea typeface="+mj-ea"/>
                <a:cs typeface="+mj-cs"/>
              </a:rPr>
              <a:t>Wind Power</a:t>
            </a:r>
            <a:endParaRPr lang="ru-RU" sz="3600" dirty="0"/>
          </a:p>
        </p:txBody>
      </p:sp>
      <p:sp>
        <p:nvSpPr>
          <p:cNvPr id="6" name="Объект 5">
            <a:extLst>
              <a:ext uri="{FF2B5EF4-FFF2-40B4-BE49-F238E27FC236}">
                <a16:creationId xmlns:a16="http://schemas.microsoft.com/office/drawing/2014/main" id="{A252BC20-B41B-4398-B7AD-5FCE5E618676}"/>
              </a:ext>
            </a:extLst>
          </p:cNvPr>
          <p:cNvSpPr>
            <a:spLocks noGrp="1"/>
          </p:cNvSpPr>
          <p:nvPr>
            <p:ph sz="quarter" idx="4"/>
          </p:nvPr>
        </p:nvSpPr>
        <p:spPr>
          <a:xfrm>
            <a:off x="6096000" y="1615736"/>
            <a:ext cx="5183188" cy="4847208"/>
          </a:xfrm>
        </p:spPr>
        <p:txBody>
          <a:bodyPr>
            <a:normAutofit fontScale="92500" lnSpcReduction="10000"/>
          </a:bodyPr>
          <a:lstStyle/>
          <a:p>
            <a:pPr lvl="0"/>
            <a:r>
              <a:rPr lang="en-US" sz="3200" dirty="0">
                <a:solidFill>
                  <a:prstClr val="black"/>
                </a:solidFill>
              </a:rPr>
              <a:t>Wind energy is based on the conversion of the kinetic energy of air masses into electrical energy used by consumers.</a:t>
            </a:r>
            <a:r>
              <a:rPr lang="ru-RU" sz="3200" dirty="0">
                <a:solidFill>
                  <a:prstClr val="black"/>
                </a:solidFill>
              </a:rPr>
              <a:t> </a:t>
            </a:r>
            <a:r>
              <a:rPr lang="en-US" sz="3200" dirty="0">
                <a:solidFill>
                  <a:prstClr val="black"/>
                </a:solidFill>
              </a:rPr>
              <a:t>The basis of wind turbines is a wind generator. Wind generators differ in technical parameters, overall dimensions and design: with horizontal and vertical axis of rotation, different type and number of blades, as well as their location (land, sea, etc.).</a:t>
            </a:r>
            <a:endParaRPr lang="ru-RU" sz="3200" dirty="0">
              <a:solidFill>
                <a:prstClr val="black"/>
              </a:solidFill>
            </a:endParaRPr>
          </a:p>
          <a:p>
            <a:endParaRPr lang="ru-RU" dirty="0"/>
          </a:p>
        </p:txBody>
      </p:sp>
      <p:sp>
        <p:nvSpPr>
          <p:cNvPr id="7" name="Заголовок 1">
            <a:extLst>
              <a:ext uri="{FF2B5EF4-FFF2-40B4-BE49-F238E27FC236}">
                <a16:creationId xmlns:a16="http://schemas.microsoft.com/office/drawing/2014/main" id="{32B76EE6-3AA8-4443-9C48-0DAEDA491612}"/>
              </a:ext>
            </a:extLst>
          </p:cNvPr>
          <p:cNvSpPr>
            <a:spLocks noGrp="1"/>
          </p:cNvSpPr>
          <p:nvPr>
            <p:ph type="body" idx="1"/>
          </p:nvPr>
        </p:nvSpPr>
        <p:spPr>
          <a:xfrm>
            <a:off x="862014" y="400158"/>
            <a:ext cx="5157787" cy="823912"/>
          </a:xfrm>
        </p:spPr>
        <p:txBody>
          <a:bodyPr>
            <a:normAutofit/>
          </a:bodyPr>
          <a:lstStyle/>
          <a:p>
            <a:r>
              <a:rPr lang="en-US" sz="3600" i="1" dirty="0">
                <a:solidFill>
                  <a:prstClr val="black"/>
                </a:solidFill>
                <a:ea typeface="+mj-ea"/>
                <a:cs typeface="+mj-cs"/>
              </a:rPr>
              <a:t>Solar Power</a:t>
            </a:r>
            <a:endParaRPr lang="ru-RU" sz="3600" dirty="0"/>
          </a:p>
        </p:txBody>
      </p:sp>
    </p:spTree>
    <p:extLst>
      <p:ext uri="{BB962C8B-B14F-4D97-AF65-F5344CB8AC3E}">
        <p14:creationId xmlns:p14="http://schemas.microsoft.com/office/powerpoint/2010/main" val="12952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C1D506-41DA-4A93-9CC8-88876FFA35B5}"/>
              </a:ext>
            </a:extLst>
          </p:cNvPr>
          <p:cNvSpPr>
            <a:spLocks noGrp="1"/>
          </p:cNvSpPr>
          <p:nvPr>
            <p:ph type="title"/>
          </p:nvPr>
        </p:nvSpPr>
        <p:spPr/>
        <p:txBody>
          <a:bodyPr/>
          <a:lstStyle/>
          <a:p>
            <a:r>
              <a:rPr lang="en-US" b="1" i="1" dirty="0">
                <a:latin typeface="+mn-lt"/>
              </a:rPr>
              <a:t>Tidal Power</a:t>
            </a:r>
            <a:endParaRPr lang="ru-RU" b="1" i="1" dirty="0">
              <a:latin typeface="+mn-lt"/>
            </a:endParaRPr>
          </a:p>
        </p:txBody>
      </p:sp>
      <p:sp>
        <p:nvSpPr>
          <p:cNvPr id="3" name="Объект 2">
            <a:extLst>
              <a:ext uri="{FF2B5EF4-FFF2-40B4-BE49-F238E27FC236}">
                <a16:creationId xmlns:a16="http://schemas.microsoft.com/office/drawing/2014/main" id="{9F383A02-0411-4671-AE99-2AFF38163FE6}"/>
              </a:ext>
            </a:extLst>
          </p:cNvPr>
          <p:cNvSpPr>
            <a:spLocks noGrp="1"/>
          </p:cNvSpPr>
          <p:nvPr>
            <p:ph idx="1"/>
          </p:nvPr>
        </p:nvSpPr>
        <p:spPr>
          <a:xfrm>
            <a:off x="426129" y="1825116"/>
            <a:ext cx="9729926" cy="4667759"/>
          </a:xfrm>
        </p:spPr>
        <p:txBody>
          <a:bodyPr>
            <a:noAutofit/>
          </a:bodyPr>
          <a:lstStyle/>
          <a:p>
            <a:r>
              <a:rPr lang="en-US" dirty="0"/>
              <a:t>Hydropower is based on the conversion of the kinetic energy of water masses into electrical energy, which is also used by man for his own purposes. The objects of this type include hydroelectric power plants of various capacities installed on rivers and other water bodies. In such installations, under the influence of the natural flow of water, or by creating a dam, water acts on the blades of a turbine generating an electric current. </a:t>
            </a:r>
            <a:r>
              <a:rPr lang="en-US" dirty="0" err="1"/>
              <a:t>Hydroturbine</a:t>
            </a:r>
            <a:r>
              <a:rPr lang="en-US" dirty="0"/>
              <a:t>, is the basis of hydroelectric power plants. Another way of generating electric energy by converting water energy is to use tidal energy through the construction of tidal stations. </a:t>
            </a:r>
            <a:endParaRPr lang="ru-RU" dirty="0"/>
          </a:p>
        </p:txBody>
      </p:sp>
    </p:spTree>
    <p:extLst>
      <p:ext uri="{BB962C8B-B14F-4D97-AF65-F5344CB8AC3E}">
        <p14:creationId xmlns:p14="http://schemas.microsoft.com/office/powerpoint/2010/main" val="2584430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06EDD4-DE67-431E-9293-520ABDAA6DD9}"/>
              </a:ext>
            </a:extLst>
          </p:cNvPr>
          <p:cNvSpPr>
            <a:spLocks noGrp="1"/>
          </p:cNvSpPr>
          <p:nvPr>
            <p:ph type="title"/>
          </p:nvPr>
        </p:nvSpPr>
        <p:spPr/>
        <p:txBody>
          <a:bodyPr/>
          <a:lstStyle/>
          <a:p>
            <a:r>
              <a:rPr lang="en-US" b="1" i="1" dirty="0">
                <a:latin typeface="+mn-lt"/>
              </a:rPr>
              <a:t>Geothermal</a:t>
            </a:r>
            <a:r>
              <a:rPr lang="ru-RU" b="1" i="1" dirty="0">
                <a:latin typeface="+mn-lt"/>
              </a:rPr>
              <a:t> </a:t>
            </a:r>
            <a:r>
              <a:rPr lang="en-US" b="1" i="1" dirty="0">
                <a:latin typeface="+mn-lt"/>
              </a:rPr>
              <a:t>energy</a:t>
            </a:r>
            <a:endParaRPr lang="ru-RU" b="1" i="1" dirty="0">
              <a:latin typeface="+mn-lt"/>
            </a:endParaRPr>
          </a:p>
        </p:txBody>
      </p:sp>
      <p:sp>
        <p:nvSpPr>
          <p:cNvPr id="3" name="Объект 2">
            <a:extLst>
              <a:ext uri="{FF2B5EF4-FFF2-40B4-BE49-F238E27FC236}">
                <a16:creationId xmlns:a16="http://schemas.microsoft.com/office/drawing/2014/main" id="{184E918E-33EE-47FE-85A3-82982C3CC7BD}"/>
              </a:ext>
            </a:extLst>
          </p:cNvPr>
          <p:cNvSpPr>
            <a:spLocks noGrp="1"/>
          </p:cNvSpPr>
          <p:nvPr>
            <p:ph idx="1"/>
          </p:nvPr>
        </p:nvSpPr>
        <p:spPr>
          <a:xfrm>
            <a:off x="758300" y="1976545"/>
            <a:ext cx="10409809" cy="4351338"/>
          </a:xfrm>
        </p:spPr>
        <p:txBody>
          <a:bodyPr>
            <a:noAutofit/>
          </a:bodyPr>
          <a:lstStyle/>
          <a:p>
            <a:r>
              <a:rPr lang="en-US" dirty="0"/>
              <a:t>Geothermal energy is based on the conversion of heat emitted by the surface of the earth, both in places where geothermal waters are released (seismically dangerous territories), and in other regions of our planet. For the use of geothermal water, special installations are used, through which the internal heat of the earth is converted into thermal and electric energy. Using a heat pump allows you to receive heat from the surface of the earth, regardless of its location. His work is based on the properties of liquids and gases, as well as the laws of thermodynamics.</a:t>
            </a:r>
            <a:endParaRPr lang="ru-RU" dirty="0"/>
          </a:p>
        </p:txBody>
      </p:sp>
    </p:spTree>
    <p:extLst>
      <p:ext uri="{BB962C8B-B14F-4D97-AF65-F5344CB8AC3E}">
        <p14:creationId xmlns:p14="http://schemas.microsoft.com/office/powerpoint/2010/main" val="40088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3A3972-8074-4D87-A74E-7E74D4E1D937}"/>
              </a:ext>
            </a:extLst>
          </p:cNvPr>
          <p:cNvSpPr>
            <a:spLocks noGrp="1"/>
          </p:cNvSpPr>
          <p:nvPr>
            <p:ph type="title"/>
          </p:nvPr>
        </p:nvSpPr>
        <p:spPr>
          <a:xfrm>
            <a:off x="656948" y="487500"/>
            <a:ext cx="10918793" cy="1325563"/>
          </a:xfrm>
        </p:spPr>
        <p:txBody>
          <a:bodyPr/>
          <a:lstStyle/>
          <a:p>
            <a:r>
              <a:rPr lang="en-US" b="1" i="1" dirty="0">
                <a:latin typeface="+mn-lt"/>
              </a:rPr>
              <a:t>Biomass</a:t>
            </a:r>
            <a:endParaRPr lang="ru-RU" b="1" i="1" dirty="0">
              <a:latin typeface="+mn-lt"/>
            </a:endParaRPr>
          </a:p>
        </p:txBody>
      </p:sp>
      <p:sp>
        <p:nvSpPr>
          <p:cNvPr id="3" name="Объект 2">
            <a:extLst>
              <a:ext uri="{FF2B5EF4-FFF2-40B4-BE49-F238E27FC236}">
                <a16:creationId xmlns:a16="http://schemas.microsoft.com/office/drawing/2014/main" id="{2E8BE683-3286-491C-B361-EF0B4328551D}"/>
              </a:ext>
            </a:extLst>
          </p:cNvPr>
          <p:cNvSpPr>
            <a:spLocks noGrp="1"/>
          </p:cNvSpPr>
          <p:nvPr>
            <p:ph idx="1"/>
          </p:nvPr>
        </p:nvSpPr>
        <p:spPr>
          <a:xfrm>
            <a:off x="518604" y="1813063"/>
            <a:ext cx="9983680" cy="4351338"/>
          </a:xfrm>
        </p:spPr>
        <p:txBody>
          <a:bodyPr>
            <a:noAutofit/>
          </a:bodyPr>
          <a:lstStyle/>
          <a:p>
            <a:r>
              <a:rPr lang="en-US" dirty="0"/>
              <a:t>Types of biofuels differ in methods of its production, its state of aggregation (liquid, solid, gaseous) and types of use. The indicator that unites all types of biofuels is the fact that organic products are used as the basis for their production, through which electric and thermal energy is generated. Solid biofuels are firewood, fuel briquettes or pellets, gaseous ones are biogas and hydrogen </a:t>
            </a:r>
            <a:r>
              <a:rPr lang="en-US" dirty="0" err="1"/>
              <a:t>hydrogen</a:t>
            </a:r>
            <a:r>
              <a:rPr lang="en-US" dirty="0"/>
              <a:t>, and liquid ones are bioethanol. , </a:t>
            </a:r>
            <a:r>
              <a:rPr lang="en-US" dirty="0" err="1"/>
              <a:t>biomethanol</a:t>
            </a:r>
            <a:r>
              <a:rPr lang="en-US" dirty="0"/>
              <a:t>, biobutanol, dimethyl ether and biodiesel.</a:t>
            </a:r>
            <a:endParaRPr lang="ru-RU" dirty="0"/>
          </a:p>
        </p:txBody>
      </p:sp>
    </p:spTree>
    <p:extLst>
      <p:ext uri="{BB962C8B-B14F-4D97-AF65-F5344CB8AC3E}">
        <p14:creationId xmlns:p14="http://schemas.microsoft.com/office/powerpoint/2010/main" val="29392217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458</Words>
  <Application>Microsoft Office PowerPoint</Application>
  <PresentationFormat>Широкоэкранный</PresentationFormat>
  <Paragraphs>14</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Baskerville Old Face</vt:lpstr>
      <vt:lpstr>Calibri</vt:lpstr>
      <vt:lpstr>Calibri Light</vt:lpstr>
      <vt:lpstr>Тема Office</vt:lpstr>
      <vt:lpstr>Alternative Energy Sources </vt:lpstr>
      <vt:lpstr>Презентация PowerPoint</vt:lpstr>
      <vt:lpstr>Tidal Power</vt:lpstr>
      <vt:lpstr>Geothermal energy</vt:lpstr>
      <vt:lpstr>Biomass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Energy Sources</dc:title>
  <dc:creator>Альбина Валиева</dc:creator>
  <cp:lastModifiedBy>Альбина Валиева</cp:lastModifiedBy>
  <cp:revision>6</cp:revision>
  <dcterms:created xsi:type="dcterms:W3CDTF">2020-03-26T17:45:07Z</dcterms:created>
  <dcterms:modified xsi:type="dcterms:W3CDTF">2020-03-26T19:18:38Z</dcterms:modified>
</cp:coreProperties>
</file>