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58" r:id="rId6"/>
    <p:sldId id="274" r:id="rId7"/>
    <p:sldId id="275" r:id="rId8"/>
    <p:sldId id="276" r:id="rId9"/>
    <p:sldId id="277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8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Классификация игр. Антагонистические игры с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седловой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точкой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5992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Вполне определенные игры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2008690"/>
            <a:ext cx="1128447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Вполне определённая игра является наиболее простым случаем матричной игры. Вполне определённой игрой или игрой с </a:t>
            </a:r>
            <a:r>
              <a:rPr lang="ru-RU" sz="2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седловой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точкой называется игра, у которой совпадают нижняя и верхняя цены игры, то есть выполняется равенство: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329230"/>
              </p:ext>
            </p:extLst>
          </p:nvPr>
        </p:nvGraphicFramePr>
        <p:xfrm>
          <a:off x="3681615" y="3823854"/>
          <a:ext cx="4283955" cy="565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4" imgW="2146300" imgH="292100" progId="Equation.3">
                  <p:embed/>
                </p:oleObj>
              </mc:Choice>
              <mc:Fallback>
                <p:oleObj name="Формула" r:id="rId4" imgW="2146300" imgH="29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615" y="3823854"/>
                        <a:ext cx="4283955" cy="565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27" y="4568363"/>
            <a:ext cx="10991093" cy="937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15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5992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Вполне определенные игры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2" y="2508163"/>
            <a:ext cx="11284477" cy="270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67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061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Игры, не содержащие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седловой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точки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2" y="1876801"/>
            <a:ext cx="11284478" cy="409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2580"/>
              </p:ext>
            </p:extLst>
          </p:nvPr>
        </p:nvGraphicFramePr>
        <p:xfrm>
          <a:off x="6542968" y="5403274"/>
          <a:ext cx="4142202" cy="69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Формула" r:id="rId5" imgW="1676400" imgH="292100" progId="Equation.3">
                  <p:embed/>
                </p:oleObj>
              </mc:Choice>
              <mc:Fallback>
                <p:oleObj name="Формула" r:id="rId5" imgW="1676400" imgH="292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2968" y="5403274"/>
                        <a:ext cx="4142202" cy="698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729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061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Игры, не содержащие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седловой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точки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5600" y="4597330"/>
            <a:ext cx="324185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6" name="Picture 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3" y="1840375"/>
            <a:ext cx="11284477" cy="4101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5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045426"/>
              </p:ext>
            </p:extLst>
          </p:nvPr>
        </p:nvGraphicFramePr>
        <p:xfrm>
          <a:off x="4874961" y="5453148"/>
          <a:ext cx="2442077" cy="714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Формула" r:id="rId5" imgW="672808" imgH="203112" progId="Equation.3">
                  <p:embed/>
                </p:oleObj>
              </mc:Choice>
              <mc:Fallback>
                <p:oleObj name="Формула" r:id="rId5" imgW="672808" imgH="203112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961" y="5453148"/>
                        <a:ext cx="2442077" cy="714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220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061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Игры, не содержащие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седловой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точки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5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242" y="1836804"/>
            <a:ext cx="112844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же игра повторяется не однократно, то постоянное применение минимаксных стратегий становится не разумным.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2243" y="3103109"/>
            <a:ext cx="112844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неоднократном повторении игры обоим игрокам следует менять свои стратегии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Каким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образом их менять, чтобы в среднем выигрыш одного и проигрыш другого был аналогично одноходовой игре, ограничиваясь снизу и сверху соответственно?</a:t>
            </a:r>
          </a:p>
        </p:txBody>
      </p:sp>
    </p:spTree>
    <p:extLst>
      <p:ext uri="{BB962C8B-B14F-4D97-AF65-F5344CB8AC3E}">
        <p14:creationId xmlns:p14="http://schemas.microsoft.com/office/powerpoint/2010/main" val="36546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061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Игры, не содержащие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седловой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точки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5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2" y="1927282"/>
            <a:ext cx="11284477" cy="322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58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061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Игры, не содержащие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седловой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точки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5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2058432"/>
            <a:ext cx="112844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ассмотрим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математическое ожидание выигрыша первого игрока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635648"/>
              </p:ext>
            </p:extLst>
          </p:nvPr>
        </p:nvGraphicFramePr>
        <p:xfrm>
          <a:off x="4439197" y="2793075"/>
          <a:ext cx="3313605" cy="1014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Формула" r:id="rId4" imgW="1498600" imgH="457200" progId="Equation.3">
                  <p:embed/>
                </p:oleObj>
              </mc:Choice>
              <mc:Fallback>
                <p:oleObj name="Формула" r:id="rId4" imgW="14986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197" y="2793075"/>
                        <a:ext cx="3313605" cy="10141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3" y="4030663"/>
            <a:ext cx="11284477" cy="220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31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8061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Игры, не содержащие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седловой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точки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5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3" y="2003278"/>
            <a:ext cx="11284477" cy="172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53761" y="4073442"/>
            <a:ext cx="1133295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Перед каждым игроком, таким образом, возникает задача выбора оптимальной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стратегии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игрока А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максимизирующая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математическое ожидание его выигрыша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игрока В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минимизирующая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математическое ожидание его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проигрыша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3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175</Words>
  <Application>Microsoft Office PowerPoint</Application>
  <PresentationFormat>Произвольный</PresentationFormat>
  <Paragraphs>20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Microsoft Equation 3.0</vt:lpstr>
      <vt:lpstr>Классификация игр. Антагонистические игры с седловой точкой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13</cp:revision>
  <dcterms:created xsi:type="dcterms:W3CDTF">2023-12-22T05:51:51Z</dcterms:created>
  <dcterms:modified xsi:type="dcterms:W3CDTF">2024-02-04T12:59:20Z</dcterms:modified>
</cp:coreProperties>
</file>