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3" r:id="rId4"/>
    <p:sldId id="262" r:id="rId5"/>
    <p:sldId id="264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764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88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43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9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574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5449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0413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7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1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633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64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46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Лекция №7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Постоянный электрический ток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9" y="1556793"/>
            <a:ext cx="7877175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28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83B4DF-9FAF-425B-95AF-F04495568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Постоянный электрический ток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4C16F0-8337-4234-B619-C58791D156C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 Определение постоянного тока (DC): Однонаправленный поток электрического заряда. Ток течет в постоянном направлении, что отличает его от переменного тока (AC).    </a:t>
            </a:r>
          </a:p>
          <a:p>
            <a:r>
              <a:rPr lang="ru-RU" dirty="0"/>
              <a:t>Происхождение постоянного тока: Разработан Томасом Эдисоном в конце 19 века и стал первой широко доступной формой электричества.    </a:t>
            </a:r>
          </a:p>
          <a:p>
            <a:r>
              <a:rPr lang="ru-RU" dirty="0"/>
              <a:t>Основные области применения: Питание аккумуляторов, топливные элементы, солнечные батареи и электромобили.</a:t>
            </a:r>
          </a:p>
        </p:txBody>
      </p:sp>
    </p:spTree>
    <p:extLst>
      <p:ext uri="{BB962C8B-B14F-4D97-AF65-F5344CB8AC3E}">
        <p14:creationId xmlns:p14="http://schemas.microsoft.com/office/powerpoint/2010/main" val="100312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Законы постоянного тока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𝜌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1" y="1362075"/>
            <a:ext cx="610552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6" y="4221089"/>
            <a:ext cx="28956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51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58451-1146-4364-A2DF-2316023D7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Фундаментальные законы постоянного тока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EAAC46-33B1-454E-854A-D445035FF74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Закон Ома: Определяет взаимосвязь между напряжением (V), током (I) и сопротивлением (R) в электрической цепи. Он гласит, что ток прямо пропорционален напряжению и обратно пропорционален сопротивлению. Математически, V=IR.   </a:t>
            </a:r>
          </a:p>
          <a:p>
            <a:r>
              <a:rPr lang="ru-RU" dirty="0"/>
              <a:t>Законы Кирхгофа: Состоят из двух законов - закона тока и закона напряжения. Закон тока гласит, что сумма токов, входящих в спай, равна сумме токов, выходящих из него. Закон напряжения утверждает, что сумма разностей электрических потенциалов (напряжений) вокруг любого замкнутого контура или ячейки в сети всегда равна нулю.    </a:t>
            </a:r>
          </a:p>
          <a:p>
            <a:r>
              <a:rPr lang="ru-RU" dirty="0"/>
              <a:t>Закон Джоуля: Определяет взаимосвязь между током, сопротивлением и мощностью. Он гласит, что мощность (P) цепи постоянного тока равна произведению квадрата тока (I) и сопротивления (R). Математически P=I^2R.</a:t>
            </a:r>
          </a:p>
        </p:txBody>
      </p:sp>
    </p:spTree>
    <p:extLst>
      <p:ext uri="{BB962C8B-B14F-4D97-AF65-F5344CB8AC3E}">
        <p14:creationId xmlns:p14="http://schemas.microsoft.com/office/powerpoint/2010/main" val="184522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96D70-0918-4CF5-A360-F7CC2353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Последствия законов постоянного тока в реальном мире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144463-3C37-4B78-BD98-74D0C41714F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Закон Ома: Необходим для проектирования и поиска неисправностей в электрических цепях. Используется при определении неизвестных значений напряжения, тока или сопротивления.    </a:t>
            </a:r>
          </a:p>
          <a:p>
            <a:r>
              <a:rPr lang="ru-RU" dirty="0"/>
              <a:t>Законы Кирхгофа: Полезны при анализе сложных цепей с множеством контуров и узлов. Используется при проектировании электронных сетей и систем.    </a:t>
            </a:r>
          </a:p>
          <a:p>
            <a:r>
              <a:rPr lang="ru-RU" dirty="0"/>
              <a:t>Закон Джоуля: Объясняет нагревающий эффект тока, который является основным в электрических нагревательных устройствах, таких как обогреватели и электрические лампочки. Он также лежит в основе принципа работы предохранителей и автоматических выключателей.</a:t>
            </a:r>
          </a:p>
          <a:p>
            <a:r>
              <a:rPr lang="ru-RU"/>
              <a:t>Понимание </a:t>
            </a:r>
            <a:r>
              <a:rPr lang="ru-RU" dirty="0"/>
              <a:t>этих законов позволяет инженерам и электрикам проектировать, эксплуатировать и устранять неисправности в электрических системах безопасно и эффективно.</a:t>
            </a:r>
          </a:p>
        </p:txBody>
      </p:sp>
    </p:spTree>
    <p:extLst>
      <p:ext uri="{BB962C8B-B14F-4D97-AF65-F5344CB8AC3E}">
        <p14:creationId xmlns:p14="http://schemas.microsoft.com/office/powerpoint/2010/main" val="749155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338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Cambria Math</vt:lpstr>
      <vt:lpstr>Century Schoolbook</vt:lpstr>
      <vt:lpstr>Wingdings</vt:lpstr>
      <vt:lpstr>Wingdings 2</vt:lpstr>
      <vt:lpstr>Эркер</vt:lpstr>
      <vt:lpstr>Лекция №7</vt:lpstr>
      <vt:lpstr>Постоянный электрический ток</vt:lpstr>
      <vt:lpstr>Постоянный электрический ток</vt:lpstr>
      <vt:lpstr>Законы постоянного тока</vt:lpstr>
      <vt:lpstr>Фундаментальные законы постоянного тока</vt:lpstr>
      <vt:lpstr>Последствия законов постоянного тока в реальном мире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№7</dc:title>
  <dc:creator>Ilya</dc:creator>
  <cp:lastModifiedBy>Ilya</cp:lastModifiedBy>
  <cp:revision>2</cp:revision>
  <dcterms:created xsi:type="dcterms:W3CDTF">2023-06-30T12:51:32Z</dcterms:created>
  <dcterms:modified xsi:type="dcterms:W3CDTF">2023-07-01T16:56:59Z</dcterms:modified>
</cp:coreProperties>
</file>