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6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73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45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03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1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13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4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5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59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02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tx1">
                <a:lumMod val="65000"/>
                <a:lumOff val="35000"/>
              </a:schemeClr>
            </a:gs>
            <a:gs pos="94000">
              <a:schemeClr val="accent1">
                <a:tint val="44500"/>
                <a:satMod val="160000"/>
                <a:lumMod val="38000"/>
                <a:alpha val="63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03FF8-9595-4287-A406-E0291E6C2CF7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F2E2D-A6F8-4395-A324-C8B03ACA7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2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aurora-ndt.ru/images/product_images/popup_images/179_0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ru-RU" dirty="0" smtClean="0"/>
              <a:t>Рентгеновские аппараты для промышленного контроля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078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Денситометры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Денситометр - это прибор, предназначенный для измерения оптических плотностей при отражении (на оттисках и фотографиях) и при пропускании света (на негативах и диапозитивах). Конструктивно различают денситометры, работающие только в отраженном свете, только в проходящем свете и универсальные. Денситометры могут быть настольными или переносными (карманные).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966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Денситометр</a:t>
            </a:r>
            <a:endParaRPr lang="ru-RU" dirty="0"/>
          </a:p>
        </p:txBody>
      </p:sp>
      <p:pic>
        <p:nvPicPr>
          <p:cNvPr id="4098" name="Picture 2" descr="специализированные системы, серия  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72816"/>
            <a:ext cx="4286250" cy="38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86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Рентгеновский контроль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1"/>
            <a:ext cx="8640960" cy="269289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Промышленная рентгенография применяет ионизирующее излучение для визуализации объектов таким образом, каким он не может быть отображен при применении иного метода.. Ее не следует путать с ионизирующим излучением, изменяющим или модифицирующим объекты. Целью рентгенографии является именно отображение. Промышленный рентгеновский контроль является основным методом неразрушающего контроля (НК). Этот метод проверят материалы на наличие скрытых дефектов с помощью способности коротких рентгеновских лучей и гамма-лучей, проникающих сквозь различные материалы.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098577"/>
            <a:ext cx="1944216" cy="2498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872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7864" y="1484784"/>
            <a:ext cx="5493296" cy="489047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контроль сварных соединений с помощью рентгеновского излучения, считается самым надежным и эффективным на сегодняшний день. Данный метод используют для выявления внутренних дефектов такие как: </a:t>
            </a:r>
            <a:r>
              <a:rPr lang="ru-RU" dirty="0" err="1" smtClean="0"/>
              <a:t>непровары</a:t>
            </a:r>
            <a:r>
              <a:rPr lang="ru-RU" dirty="0" smtClean="0"/>
              <a:t>, трещины, шлаковые включения и поры, в металле шва и </a:t>
            </a:r>
            <a:r>
              <a:rPr lang="ru-RU" dirty="0" err="1" smtClean="0"/>
              <a:t>околошовной</a:t>
            </a:r>
            <a:r>
              <a:rPr lang="ru-RU" dirty="0" smtClean="0"/>
              <a:t> зоне, в том числе недопустимых, пропущенных при визуальном контроле внешних дефектов (подрезов, прожогов) для определения количества дефектов, их геометрических размеров и положения в сварном соединении.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3199"/>
            <a:ext cx="2420937" cy="645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47864" y="332656"/>
            <a:ext cx="5472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Использование и проведение рентгеновского контроля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408032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ИСПОЛЬЗОВАНИЕ РЕНТГЕНОВСКОГО КОНТРОЛЯ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Использование рентгенографического метода контроля позволяет выявить возможное появление утечки в сварном соединении. Рентгеновский контроль востребован практически во всех отраслях промышленности и строительного комплекса. Рентгенографический метод используется при контроле технологических трубопроводов, а так же различных металлоконструкций. Этот метод контроля обладает высокой точностью: быстрое выявление дефектов с очень точным определением их местоположения в контролируемом соединении, что в свою очередь экономит время и делает эффективным ремонт контролируемого объекта.</a:t>
            </a:r>
          </a:p>
          <a:p>
            <a:r>
              <a:rPr lang="ru-RU" dirty="0" smtClean="0"/>
              <a:t>При рентгенографическом контроле сварных соединений металлических строительных конструкций, рекомендуется использовать рентгеновские генераторы постоянного действия.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890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РЕНТГЕНОВСКИЕ АППАРАТЫ НЕПРЕРЫВНОГО 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Указанных недостатков не имеют портативные моноблочные рентгеновские аппараты непрерывного действия, широкое применение которых сдерживается их высокой по сравнению с импульсными аппаратами стоимостью.</a:t>
            </a:r>
          </a:p>
          <a:p>
            <a:r>
              <a:rPr lang="ru-RU" dirty="0" smtClean="0"/>
              <a:t>При всех конструктивных различиях эти рентгеновские аппараты имеют ряд общих черт: размещение рентгеновской трубки и высоковольтного трансформатора в едином блоке, плавная регулировка высокого напряжения, эффективная система охлаждения рентгеновской трубки, </a:t>
            </a:r>
            <a:r>
              <a:rPr lang="ru-RU" dirty="0" err="1" smtClean="0"/>
              <a:t>коллимирование</a:t>
            </a:r>
            <a:r>
              <a:rPr lang="ru-RU" dirty="0" smtClean="0"/>
              <a:t> пучка излучения, использование рентгеновских трубок с малым размером фокусного пятна. Современные высокие технологии в зависимости от назначения рентгеновского аппарата и решаемых задач позволили создать большое разнообразие конструкций моноблоков и пультов управления, которые отличаются параметрами примененных рентгеновских трубок, типом изоляции высоковольтного блока (масляная или газовая на основе SF6), степенью компьютеризации пульта управления, а также качеством примененных комплектующих, надежностью сборки и регулировки.</a:t>
            </a:r>
          </a:p>
          <a:p>
            <a:r>
              <a:rPr lang="ru-RU" dirty="0" smtClean="0"/>
              <a:t>В настоящем обзоре приведены данные по моноблочным портативным рентгеновским аппаратам постоянного действия, которые выпускаются фирмами, имеющими представительства или дилерскую сеть в России и зарекомендовавшими себя с положительной стороны среди российских специалистов.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043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Импульсные рентгеновские аппараты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Среди портативных рентгеновских аппаратов особое место занимают импульсные рентгеновские аппараты, получившие в последние годы широкое распространение в России. Однако их применение ограничено для отраслей, в которых предъявляются высокие требования к параметрам радиографического контроля. Это связано с тем, что импульсные рентгеновские аппараты не позволяют осуществлять плавную регулировку плотности потока рентгеновского излучения и, следовательно, добиваться оптимальной радиационной контрастности, что в сочетании с большим размером фокусного пятна ограничивает их применение для контроля высокоответственных объектов. К тому же импульсные рентгеновские аппараты требуют длительного перерыва между очередными экспозициями и сравнительно частой замены рентгеновских трубок. Поэтому при больших объемах работ применение импульсных рентгеновских аппаратов становится неэффективным.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48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Рентгенотелевизионные</a:t>
            </a:r>
            <a:r>
              <a:rPr lang="ru-RU" dirty="0" smtClean="0"/>
              <a:t> комплексы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Современное промышленное производство предъявляет жесточайшие требования к контролю качества, который зачастую должен производиться в автоматизированном режиме в условиях крупносерийного или массового производства. Рентгеновский НК является одним из важнейших и наиболее информативных методов, используемых для решения этой задачи в таких отраслях промышленности, как автомобильная, авиационно-космическая, атомная, химическая, металлургическая и других. Важнейшим преимуществом </a:t>
            </a:r>
            <a:r>
              <a:rPr lang="ru-RU" dirty="0" err="1" smtClean="0"/>
              <a:t>рентгенотелевизионного</a:t>
            </a:r>
            <a:r>
              <a:rPr lang="ru-RU" dirty="0" smtClean="0"/>
              <a:t> метода контроля по сравнению с пленочной радиографией является его оперативность. В то же время современные технические средства, применяемые при реализации метода, позволяют получать результаты контроля не хуже, а зачастую лучше, чем при использовании пленки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293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Негатоскоп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Негатоскоп</a:t>
            </a:r>
            <a:r>
              <a:rPr lang="ru-RU" dirty="0" smtClean="0"/>
              <a:t> - это прибор, с помощью которого можно просматривать на просвет и расшифровывать мокрые и сухие снимки (рентгенограммы, </a:t>
            </a:r>
            <a:r>
              <a:rPr lang="ru-RU" dirty="0" err="1" smtClean="0"/>
              <a:t>томограммы</a:t>
            </a:r>
            <a:r>
              <a:rPr lang="ru-RU" dirty="0" smtClean="0"/>
              <a:t> и др.) в промышленности для установки точного места поломки и наблюдением за ним. Данное устройство предназначено для </a:t>
            </a:r>
            <a:r>
              <a:rPr lang="ru-RU" dirty="0" err="1" smtClean="0"/>
              <a:t>промышенных</a:t>
            </a:r>
            <a:r>
              <a:rPr lang="ru-RU" dirty="0" smtClean="0"/>
              <a:t> целей. </a:t>
            </a:r>
            <a:r>
              <a:rPr lang="ru-RU" dirty="0" err="1" smtClean="0"/>
              <a:t>Негатоскоп</a:t>
            </a:r>
            <a:r>
              <a:rPr lang="ru-RU" dirty="0" smtClean="0"/>
              <a:t> является самым основным инструментом в рентгенографии, в отсутствии которого просто невозможно грамотно рассмотреть и расшифровать рентгеновский снимок.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3007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Негатоскоп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Негатоскоп Н-300">
            <a:hlinkClick r:id="rId2" tooltip="Негатоскоп Н-300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6077041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2290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753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Рентгеновские аппараты для промышленного контроля</vt:lpstr>
      <vt:lpstr>Рентгеновский контроль</vt:lpstr>
      <vt:lpstr>Презентация PowerPoint</vt:lpstr>
      <vt:lpstr>ИСПОЛЬЗОВАНИЕ РЕНТГЕНОВСКОГО КОНТРОЛЯ</vt:lpstr>
      <vt:lpstr>РЕНТГЕНОВСКИЕ АППАРАТЫ НЕПРЕРЫВНОГО ДЕЙСТВИЯ</vt:lpstr>
      <vt:lpstr>Импульсные рентгеновские аппараты</vt:lpstr>
      <vt:lpstr>Рентгенотелевизионные комплексы</vt:lpstr>
      <vt:lpstr>Негатоскоп </vt:lpstr>
      <vt:lpstr>Негатоскоп </vt:lpstr>
      <vt:lpstr>Денситометры</vt:lpstr>
      <vt:lpstr>Денситометр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Рентгеновские аппараты для промышленного контроля</dc:title>
  <dc:creator>Иван</dc:creator>
  <cp:lastModifiedBy>Иван</cp:lastModifiedBy>
  <cp:revision>2</cp:revision>
  <dcterms:created xsi:type="dcterms:W3CDTF">2014-04-10T07:55:36Z</dcterms:created>
  <dcterms:modified xsi:type="dcterms:W3CDTF">2014-04-10T08:10:07Z</dcterms:modified>
</cp:coreProperties>
</file>