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Овал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334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916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628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Овал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8636279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113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Овал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Овал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1970938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403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990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1704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35495009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2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3350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333736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8268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203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9647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7651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08400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826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271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Овал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36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3" name="Овал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452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Овал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212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Овал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Кольцо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08757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№12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24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Закон Джоуля-Ленца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𝑄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𝑅𝑡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𝑈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𝑡</m:t>
                    </m:r>
                  </m:oMath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721" y="2348880"/>
            <a:ext cx="4203865" cy="43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84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BE28BB-3B94-4562-9F5B-4277AD908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Понимание закона Джоуля-Ленца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2162EA-ACCB-4348-AFB8-D8320F76A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Закон Джоуля-Ленца: Также известный как первый закон Джоуля, он гласит, что количество тепла, выделяемого в секунду в проводнике под действием электрического тока, прямо пропорционально произведению сопротивления проводника и квадрата силы тока.    </a:t>
            </a:r>
          </a:p>
          <a:p>
            <a:r>
              <a:rPr lang="ru-RU" dirty="0"/>
              <a:t>Представление формулы: Математическое представление закона Джоуля-Ленца - Q = I²Rt, где Q - выделяемое тепло, I - сила тока, R - сопротивление, а t - время, в течение которого течет ток.    </a:t>
            </a:r>
          </a:p>
          <a:p>
            <a:r>
              <a:rPr lang="ru-RU" dirty="0"/>
              <a:t>Происхождение: Назван в честь Джеймса Прескотта Джоуля и Эмиля Ленца, которые независимо друг от друга открыли этот принцип в разных контекстах.</a:t>
            </a:r>
          </a:p>
        </p:txBody>
      </p:sp>
    </p:spTree>
    <p:extLst>
      <p:ext uri="{BB962C8B-B14F-4D97-AF65-F5344CB8AC3E}">
        <p14:creationId xmlns:p14="http://schemas.microsoft.com/office/powerpoint/2010/main" val="3028201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983787-6BF8-466B-B0C4-78C3D02B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Практические последствия закона Джоуля-Ленца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233D64-C085-4D97-B581-5ED11A573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Выделение тепла: Этот закон объясняет, почему электрические приборы нагреваются после длительного использования. Это происходит из-за преобразования электрической энергии в тепловую.    </a:t>
            </a:r>
          </a:p>
          <a:p>
            <a:r>
              <a:rPr lang="ru-RU" dirty="0"/>
              <a:t>Энергоэффективность: Закон Джоуля-Ленца лежит в основе концепции потерь I²R или "</a:t>
            </a:r>
            <a:r>
              <a:rPr lang="ru-RU" dirty="0" err="1"/>
              <a:t>джоулева</a:t>
            </a:r>
            <a:r>
              <a:rPr lang="ru-RU" dirty="0"/>
              <a:t> нагрева". Это часто рассматривается как потеря энергии, и при проектировании электрических и электронных систем принимаются меры для минимизации этих потерь.    </a:t>
            </a:r>
          </a:p>
          <a:p>
            <a:r>
              <a:rPr lang="ru-RU" dirty="0"/>
              <a:t>Проектирование схем: Знание закона Джоуля-Ленца жизненно важно для проектирования схем и выбора компонентов, способных выдерживать выделяемое тепло без повреждений и деградации.</a:t>
            </a:r>
          </a:p>
        </p:txBody>
      </p:sp>
    </p:spTree>
    <p:extLst>
      <p:ext uri="{BB962C8B-B14F-4D97-AF65-F5344CB8AC3E}">
        <p14:creationId xmlns:p14="http://schemas.microsoft.com/office/powerpoint/2010/main" val="1564429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5D3170-5AB3-4A8B-A745-CD794B64A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Применение закона Джоуля-Ленца в реальном мире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D142A4-D0F2-4039-80D5-94E5A507E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Лампы накаливания: Нить накала внутри лампы накаливания нагревается из-за эффекта, описываемого законом Джоуля-Ленца, и в результате излучает свет.    </a:t>
            </a:r>
          </a:p>
          <a:p>
            <a:r>
              <a:rPr lang="ru-RU" dirty="0"/>
              <a:t>Электрические обогреватели: Нагревательные элементы в электронагревателях, тостерах и электроплитах работают по принципу закона Джоуля-Ленца, преобразуя электрическую энергию в тепловую.    </a:t>
            </a:r>
          </a:p>
          <a:p>
            <a:r>
              <a:rPr lang="ru-RU" dirty="0"/>
              <a:t>Предохранители: В электрических цепях предохранитель - это защитное устройство, которое плавится и отключает цепь, когда тепло, выделяемое током, превышает определенный уровень. Этот принцип работы основан на законе Джоуля-Ленца.</a:t>
            </a:r>
          </a:p>
          <a:p>
            <a:r>
              <a:rPr lang="ru-RU" dirty="0"/>
              <a:t>Закон Джоуля-Ленца - это фундаментальный принцип в электротехнике и электронике, имеющий широкое применение и влияние на работу устройств и систем.</a:t>
            </a:r>
          </a:p>
        </p:txBody>
      </p:sp>
    </p:spTree>
    <p:extLst>
      <p:ext uri="{BB962C8B-B14F-4D97-AF65-F5344CB8AC3E}">
        <p14:creationId xmlns:p14="http://schemas.microsoft.com/office/powerpoint/2010/main" val="1344665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310</Words>
  <Application>Microsoft Office PowerPoint</Application>
  <PresentationFormat>Широкоэкранный</PresentationFormat>
  <Paragraphs>16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Cambria Math</vt:lpstr>
      <vt:lpstr>Century Schoolbook</vt:lpstr>
      <vt:lpstr>Corbel</vt:lpstr>
      <vt:lpstr>Gill Sans MT</vt:lpstr>
      <vt:lpstr>Verdana</vt:lpstr>
      <vt:lpstr>Wingdings</vt:lpstr>
      <vt:lpstr>Wingdings 2</vt:lpstr>
      <vt:lpstr>Эркер</vt:lpstr>
      <vt:lpstr>Солнцестояние</vt:lpstr>
      <vt:lpstr>Лекция №12</vt:lpstr>
      <vt:lpstr>Закон Джоуля-Ленца</vt:lpstr>
      <vt:lpstr>Понимание закона Джоуля-Ленца</vt:lpstr>
      <vt:lpstr>Практические последствия закона Джоуля-Ленца</vt:lpstr>
      <vt:lpstr>Применение закона Джоуля-Ленца в реальном мире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№12</dc:title>
  <dc:creator>Ilya</dc:creator>
  <cp:lastModifiedBy>Ilya</cp:lastModifiedBy>
  <cp:revision>2</cp:revision>
  <dcterms:created xsi:type="dcterms:W3CDTF">2023-06-30T12:52:36Z</dcterms:created>
  <dcterms:modified xsi:type="dcterms:W3CDTF">2023-07-01T17:20:01Z</dcterms:modified>
</cp:coreProperties>
</file>