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A6BE878-7FDD-4CA5-9996-EFCCA706EC6B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17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14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Антиферромагнетики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4906888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</a:rPr>
                      <m:t>𝜒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÷</m:t>
                        </m:r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−5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4906888" cy="43251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870" y="2204864"/>
            <a:ext cx="323381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5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Магнитные моменты атомов</a:t>
            </a:r>
          </a:p>
          <a:p>
            <a:r>
              <a:rPr lang="ru-RU" dirty="0"/>
              <a:t>Магнитное поле в веществе</a:t>
            </a:r>
          </a:p>
          <a:p>
            <a:r>
              <a:rPr lang="ru-RU" dirty="0"/>
              <a:t>Напряженность магнитного поля</a:t>
            </a:r>
          </a:p>
          <a:p>
            <a:r>
              <a:rPr lang="ru-RU" dirty="0"/>
              <a:t>Относительная магнитная проницаемость</a:t>
            </a:r>
          </a:p>
          <a:p>
            <a:r>
              <a:rPr lang="ru-RU" dirty="0"/>
              <a:t>Диамагнетики</a:t>
            </a:r>
          </a:p>
          <a:p>
            <a:r>
              <a:rPr lang="ru-RU" dirty="0"/>
              <a:t>Парамагнетики</a:t>
            </a:r>
          </a:p>
          <a:p>
            <a:r>
              <a:rPr lang="ru-RU" dirty="0"/>
              <a:t>Ферромагнетики. Понятие о природе ферромагнетизма</a:t>
            </a:r>
          </a:p>
          <a:p>
            <a:r>
              <a:rPr lang="ru-RU" dirty="0"/>
              <a:t>Антиферромагнетики </a:t>
            </a:r>
          </a:p>
        </p:txBody>
      </p:sp>
    </p:spTree>
    <p:extLst>
      <p:ext uri="{BB962C8B-B14F-4D97-AF65-F5344CB8AC3E}">
        <p14:creationId xmlns:p14="http://schemas.microsoft.com/office/powerpoint/2010/main" val="212520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Магнитные моменты атомов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4258816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𝐼𝑆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𝑚𝑣𝑟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4258816" cy="43251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Картинка 7 из 7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3960440" cy="425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6006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Магнитное поле в веществе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sub>
                        </m:sSub>
                      </m:e>
                    </m:acc>
                  </m:oMath>
                </a14:m>
                <a:endParaRPr lang="en-US" i="1" dirty="0">
                  <a:latin typeface="Cambria Math"/>
                  <a:ea typeface="Cambria Math"/>
                </a:endParaRPr>
              </a:p>
              <a:p>
                <a:r>
                  <a:rPr lang="ru-RU" dirty="0">
                    <a:latin typeface="Cambria Math"/>
                    <a:ea typeface="Cambria Math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>
                    <a:latin typeface="Cambria Math"/>
                    <a:ea typeface="Cambria Math"/>
                  </a:rPr>
                  <a:t> - </a:t>
                </a:r>
                <a:r>
                  <a:rPr lang="ru-RU" dirty="0">
                    <a:latin typeface="Cambria Math"/>
                    <a:ea typeface="Cambria Math"/>
                  </a:rPr>
                  <a:t>индукция внешнего магнитного поля,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с</m:t>
                        </m:r>
                      </m:sub>
                    </m:sSub>
                  </m:oMath>
                </a14:m>
                <a:r>
                  <a:rPr lang="en-US" dirty="0">
                    <a:latin typeface="Cambria Math"/>
                    <a:ea typeface="Cambria Math"/>
                  </a:rPr>
                  <a:t> - </a:t>
                </a:r>
                <a:r>
                  <a:rPr lang="ru-RU" dirty="0">
                    <a:latin typeface="Cambria Math"/>
                    <a:ea typeface="Cambria Math"/>
                  </a:rPr>
                  <a:t>собственное магнитное поле среды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𝜒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en-US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– магнитна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я восприимчивость среды</m:t>
                    </m:r>
                  </m:oMath>
                </a14:m>
                <a:endParaRPr lang="ru-RU" b="0" i="1" dirty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en-US" i="1" dirty="0">
                  <a:latin typeface="Cambria Math"/>
                  <a:ea typeface="Cambria Math"/>
                </a:endParaRPr>
              </a:p>
              <a:p>
                <a:endParaRPr lang="en-US" i="1" dirty="0">
                  <a:latin typeface="Cambria Math"/>
                  <a:ea typeface="Cambria Math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13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Напряженность магнитного поля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𝑯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latin typeface="Cambria Math"/>
                      </a:rPr>
                      <m:t>𝑩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</a:rPr>
                      <m:t>𝑴</m:t>
                    </m:r>
                  </m:oMath>
                </a14:m>
                <a:endParaRPr lang="en-US" b="1" dirty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𝑩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𝑯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899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Относительная магнитная проницаемость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39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Диамагнетики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5004526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𝜒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&lt;0; </m:t>
                    </m:r>
                    <m:d>
                      <m:dPr>
                        <m:begChr m:val="|"/>
                        <m:endChr m:val="|"/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</m:d>
                    <m:r>
                      <a:rPr lang="ru-RU" b="0" i="1" smtClean="0">
                        <a:latin typeface="Cambria Math"/>
                        <a:ea typeface="Cambria Math"/>
                      </a:rPr>
                      <m:t>≪1; 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𝜇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≤1</m:t>
                    </m:r>
                  </m:oMath>
                </a14:m>
                <a:endParaRPr lang="ru-RU" dirty="0"/>
              </a:p>
              <a:p>
                <a:r>
                  <a:rPr lang="ru-RU" dirty="0"/>
                  <a:t>Газы: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𝐶𝑂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𝐻𝑒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  <a:p>
                <a:r>
                  <a:rPr lang="ru-RU" dirty="0"/>
                  <a:t>Металлы: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𝐴𝑢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𝐴𝑔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𝐶𝑢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𝐵𝑖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  <a:p>
                <a:r>
                  <a:rPr lang="ru-RU" dirty="0"/>
                  <a:t>Стекло, вода, соль, резина, алмаз, дерево, плазма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5004526" cy="4325112"/>
              </a:xfrm>
              <a:blipFill rotWithShape="1">
                <a:blip r:embed="rId2"/>
                <a:stretch>
                  <a:fillRect r="-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726" y="2276872"/>
            <a:ext cx="335763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7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Парамагнетики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5076534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</a:rPr>
                      <m:t>𝜒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0, </m:t>
                    </m:r>
                    <m:d>
                      <m:dPr>
                        <m:begChr m:val="|"/>
                        <m:endChr m:val="|"/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</m:d>
                    <m:r>
                      <a:rPr lang="ru-RU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1, 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≈2</m:t>
                    </m:r>
                  </m:oMath>
                </a14:m>
                <a:endParaRPr lang="ru-RU" dirty="0"/>
              </a:p>
              <a:p>
                <a:r>
                  <a:rPr lang="ru-RU" dirty="0"/>
                  <a:t>Газы: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  <a:p>
                <a:r>
                  <a:rPr lang="ru-RU" dirty="0"/>
                  <a:t>Металлы: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𝐴𝑙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𝑃𝑡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/>
              </a:p>
              <a:p>
                <a:r>
                  <a:rPr lang="ru-RU" dirty="0"/>
                  <a:t>Щелочные и щелочноземельные элементы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5076534" cy="43251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734" y="2276872"/>
            <a:ext cx="335763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628" y="3437247"/>
            <a:ext cx="19621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478" y="3437247"/>
            <a:ext cx="19621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7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Ферромагнетики. Понятие о природе ферромагнетизма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4042792" cy="432511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</a:rPr>
                      <m:t>𝜒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0, 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≫1,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≫1</m:t>
                    </m:r>
                  </m:oMath>
                </a14:m>
                <a:endParaRPr lang="en-US" b="0" dirty="0">
                  <a:ea typeface="Cambria Math"/>
                </a:endParaRPr>
              </a:p>
              <a:p>
                <a:r>
                  <a:rPr lang="ru-RU" dirty="0"/>
                  <a:t>Металлы: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𝐹𝑒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𝐶𝑜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𝑁𝑖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</m:oMath>
                </a14:m>
                <a:r>
                  <a:rPr lang="ru-RU" dirty="0"/>
                  <a:t>их сплавы, редкоземельные элементы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4042792" cy="4325112"/>
              </a:xfrm>
              <a:blipFill rotWithShape="1">
                <a:blip r:embed="rId2"/>
                <a:stretch>
                  <a:fillRect r="-28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971" y="2276872"/>
            <a:ext cx="4180579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50" y="3861048"/>
            <a:ext cx="15240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61047"/>
            <a:ext cx="11715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22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30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30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</TotalTime>
  <Words>217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Cambria Math</vt:lpstr>
      <vt:lpstr>Georgia</vt:lpstr>
      <vt:lpstr>Trebuchet MS</vt:lpstr>
      <vt:lpstr>Wingdings 2</vt:lpstr>
      <vt:lpstr>Городская</vt:lpstr>
      <vt:lpstr>Лекция №17</vt:lpstr>
      <vt:lpstr>План Лекции</vt:lpstr>
      <vt:lpstr>Магнитные моменты атомов</vt:lpstr>
      <vt:lpstr>Магнитное поле в веществе</vt:lpstr>
      <vt:lpstr>Напряженность магнитного поля</vt:lpstr>
      <vt:lpstr>Относительная магнитная проницаемость</vt:lpstr>
      <vt:lpstr>Диамагнетики</vt:lpstr>
      <vt:lpstr>Парамагнетики</vt:lpstr>
      <vt:lpstr>Ферромагнетики. Понятие о природе ферромагнетизма</vt:lpstr>
      <vt:lpstr>Антиферромагнетики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№8</dc:title>
  <dc:creator>Илья</dc:creator>
  <cp:lastModifiedBy>Ilya</cp:lastModifiedBy>
  <cp:revision>14</cp:revision>
  <dcterms:created xsi:type="dcterms:W3CDTF">2012-04-25T05:15:19Z</dcterms:created>
  <dcterms:modified xsi:type="dcterms:W3CDTF">2023-07-02T05:14:30Z</dcterms:modified>
</cp:coreProperties>
</file>