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7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1F1D86-F239-4946-8229-C03E29626A5F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63BC55F-C8EA-4126-93F7-481DD692E3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8998" y="908720"/>
            <a:ext cx="4165064" cy="1224136"/>
          </a:xfrm>
        </p:spPr>
        <p:txBody>
          <a:bodyPr>
            <a:normAutofit/>
          </a:bodyPr>
          <a:lstStyle/>
          <a:p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Презентация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по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дисциплине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: 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Немецкий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язык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”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76256" y="5072074"/>
            <a:ext cx="2160240" cy="1669294"/>
          </a:xfrm>
        </p:spPr>
        <p:txBody>
          <a:bodyPr>
            <a:noAutofit/>
          </a:bodyPr>
          <a:lstStyle/>
          <a:p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 студент : Юров С.А. гр. ЭЭ-9-19</a:t>
            </a:r>
          </a:p>
          <a:p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Проверила: доцент Максимова А.Б.</a:t>
            </a:r>
            <a:endParaRPr lang="ru-RU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7282" name="Picture 2" descr="File:Lobachevsky 03 crop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00760" y="744130"/>
            <a:ext cx="2928958" cy="408824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308684" y="97799"/>
            <a:ext cx="3126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ФГБОУ ВО КГЭУ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кафедра “Иностранный язык”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81680" y="6504565"/>
            <a:ext cx="13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Казань 2020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3129662"/>
            <a:ext cx="3930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Nikolai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Iwanowitsch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Lobachevsky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3857652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Zu Ehren von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ist der Krater auf dem Mond benannt. Sein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wird auch von Straßen in Moskau und Kasan, der wissenschaftlichen Bibliothek der Universität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Kasan.</a:t>
            </a:r>
            <a:endParaRPr lang="ru-RU" dirty="0"/>
          </a:p>
        </p:txBody>
      </p:sp>
      <p:pic>
        <p:nvPicPr>
          <p:cNvPr id="108546" name="Picture 2" descr="http://upload.wikimedia.org/wikipedia/ru/1/15/%D0%9F%D0%B0%D0%BC%D1%8F%D1%82%D0%BD%D0%B8%D0%BA_%D0%BB%D0%BE%D0%B1%D0%B0%D1%87%D0%B5%D0%B2%D1%81%D0%BA%D0%BE%D0%BC%D1%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000108"/>
            <a:ext cx="3643338" cy="485778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35792" y="6165304"/>
            <a:ext cx="4487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Denkmal für N.I. </a:t>
            </a:r>
            <a:r>
              <a:rPr lang="de-DE" dirty="0" err="1"/>
              <a:t>Lobachevsky</a:t>
            </a:r>
            <a:r>
              <a:rPr lang="de-DE" dirty="0"/>
              <a:t> in Kasan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Источнки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3068960"/>
            <a:ext cx="6471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Вся информация и картинки были взяты из Википедии.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3714776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N.I.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wurde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 November 1792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Jahr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Nischni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Nowgorod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geboren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Seine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Eltern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Ivan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Maksimovich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Praskovya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Aleksandrovna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Lobachevskaya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4" name="AutoShape 2" descr="http://raz.uchise.ru/pars_docs/refs/300/299243/img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0356" name="Picture 4" descr="http://raz.uchise.ru/pars_docs/refs/300/299243/img2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29190" y="285728"/>
            <a:ext cx="2366027" cy="3286148"/>
          </a:xfrm>
          <a:prstGeom prst="rect">
            <a:avLst/>
          </a:prstGeom>
          <a:noFill/>
        </p:spPr>
      </p:pic>
      <p:pic>
        <p:nvPicPr>
          <p:cNvPr id="100358" name="Picture 6" descr="Казанский университет во времена Лобачевског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714752"/>
            <a:ext cx="4145987" cy="26296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29058" y="633771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Казанский Императорский университет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3829048" cy="48737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große Einfluss während des Studiums an der Universität auf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hat Martin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Fedorovich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Bartels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ein Freund und Lehrer des großen deutschen Mathematikers Karl Friedrich Gauß. Er übernahm die Schirmherrschaft über einen Armen, aber begabten Studenten.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1378" name="Picture 2" descr="http://www.teor-meh.ru/uploads/articles/798_1_ma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928670"/>
            <a:ext cx="3369340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http://dic.academic.ru/pictures/wiki/files/75/KazanUniversit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571744"/>
            <a:ext cx="6000792" cy="377827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401511"/>
            <a:ext cx="62865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Nach dem Abschluss der Universität erhielt </a:t>
            </a:r>
            <a:r>
              <a:rPr lang="de-DE" sz="2000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 einen Master in Physik und Mathematik mit Auszeichnung und wurde an der Universität verlassen. In 1814 wurde er ein außerordentlicher, 2 Jahre später ein außergewöhnlicher und 1822 ein ordinärer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Professor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3614734" cy="4873752"/>
          </a:xfrm>
        </p:spPr>
        <p:txBody>
          <a:bodyPr>
            <a:normAutofit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Am 7. Februar 1826 präsentierte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zum drucken in den Notizen der physikalisch-mathematischen Abteilung einen Aufsatz: «eine Prägnante Darstellung der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geometrie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begann mit einem strengen Beweis des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theorems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über parallele» (auf Französisch).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26" name="Picture 2" descr="http://upload.wikimedia.org/wikipedia/commons/thumb/5/5d/LineOnHyper.svg/220px-LineOnHyper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14356"/>
            <a:ext cx="2928958" cy="26626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786314" y="3571876"/>
            <a:ext cx="31432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«Durch einen Punkt, der nicht auf einer gegebenen geraden liegt, gehen mindestens zwei gerade, die von einer gegebenen geraden in der gleichen Ebene liegen und Sie nicht kreuzen»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2885" y="980728"/>
            <a:ext cx="3900486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wissenschaftlichen Ideen von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wurden jedoch von Zeitgenossen nicht verstanden. Sein Werk "Über die Anfänge der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geometrie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", das 1832 Jahr Rat der Universität an die Akademie der Wissenschaften vorgestellt wurde, erhielt von M.V.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Ostrogradsky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eine negative Bewertung.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450" name="Picture 2" descr="http://www.gallart.ru/images/expozition/image_6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1" y="1714488"/>
            <a:ext cx="4474409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340042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Aber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Lobatschewski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gibt nicht auf. In 1835-1838 veröffentlicht er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Scientific Notes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«Artikel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über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imaginäre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geometrie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und dann kommt die vollständigste seiner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Werke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Neue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Anfänge der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geometrie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mit der vollständigen Theorie der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parallelen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5474" name="Picture 2" descr="http://dic.academic.ru/pictures/wiki/files/86/VoobrGe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000108"/>
            <a:ext cx="3403322" cy="4786347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466488" y="6021288"/>
            <a:ext cx="5328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Titelblatt von </a:t>
            </a:r>
            <a:r>
              <a:rPr lang="de-DE" dirty="0" err="1"/>
              <a:t>Lobatschewskis</a:t>
            </a:r>
            <a:r>
              <a:rPr lang="de-DE" dirty="0"/>
              <a:t> Buch " Imaginäre </a:t>
            </a:r>
            <a:r>
              <a:rPr lang="de-DE" dirty="0" err="1"/>
              <a:t>geometrie</a:t>
            </a:r>
            <a:r>
              <a:rPr lang="de-DE" dirty="0"/>
              <a:t>»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3643338" cy="46434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In 1836 wurde die Universität von Zar Nikolaus I. besucht, war zufrieden und verlieh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den renommierten Orden von Anna II. Grad, der das Recht auf den erblichen Adel gab. 29 April 1838 «für seine Verdienste im Dienst und in der Wissenschaft " Wurde N.I.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mit dem Adel ausgezeichnet und das Wappen gegeben.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498" name="Picture 2" descr="File:Gerb Lobachevsk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642918"/>
            <a:ext cx="4714875" cy="510540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892972" y="5748319"/>
            <a:ext cx="2645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Wappen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Lobachevsky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358246" cy="1928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starb unerkannt. Einige Jahrzehnte später hat sich die Situation in der Wissenschaft grundlegend verändert. Eine große Rolle bei der Anerkennung der Werke von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Lobachevsky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spielten Studien von E.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Beltrami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(1868), F. klein (1871), A.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Poincaré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(1883) und anderen.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7522" name="Picture 2" descr="File:LobachevskyMeda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143248"/>
            <a:ext cx="6235015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178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Презентация по дисциплине: “Немецкий язык”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Иванович Лобачевский</dc:title>
  <dc:creator>Y</dc:creator>
  <cp:lastModifiedBy>Юров Степан</cp:lastModifiedBy>
  <cp:revision>22</cp:revision>
  <dcterms:created xsi:type="dcterms:W3CDTF">2013-11-30T14:40:42Z</dcterms:created>
  <dcterms:modified xsi:type="dcterms:W3CDTF">2020-04-12T17:12:48Z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393191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