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23.12.2023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>
                <a:solidFill>
                  <a:schemeClr val="accent3">
                    <a:lumMod val="75000"/>
                  </a:schemeClr>
                </a:solidFill>
              </a:rPr>
              <a:t>Теории толпы, публики и масс</a:t>
            </a:r>
            <a:endParaRPr lang="ru-RU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41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Гульнара\Downloads\slide-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74584"/>
            <a:ext cx="7848872" cy="507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21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Гульнара\Downloads\slide-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74584"/>
            <a:ext cx="7848872" cy="485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716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Гульнара\Downloads\slide-1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74584"/>
            <a:ext cx="7704856" cy="507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30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Гульнара\Downloads\slide-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74584"/>
            <a:ext cx="7272808" cy="514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606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Гульнара\Downloads\slide-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4584"/>
            <a:ext cx="8208912" cy="493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88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Гульнара\Downloads\slide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92696"/>
            <a:ext cx="799288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23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Гульнара\Downloads\slid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34481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75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Гульнара\Downloads\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68469"/>
            <a:ext cx="838468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6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Гульнара\Downloads\slide-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74584"/>
            <a:ext cx="8352928" cy="507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53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Гульнара\Downloads\slide-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74584"/>
            <a:ext cx="7632848" cy="485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80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Гульнара\Downloads\slide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4584"/>
            <a:ext cx="8280920" cy="507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920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Гульнара\Downloads\slide-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4584"/>
            <a:ext cx="8208912" cy="500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6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Гульнара\Downloads\slide-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74584"/>
            <a:ext cx="7920880" cy="514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331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6</Words>
  <Application>Microsoft Office PowerPoint</Application>
  <PresentationFormat>Экран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Теории толпы, публики и масс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Теории толпы, публики и масс</dc:title>
  <dc:creator>Гульнара</dc:creator>
  <cp:lastModifiedBy>Гульнара</cp:lastModifiedBy>
  <cp:revision>1</cp:revision>
  <dcterms:created xsi:type="dcterms:W3CDTF">2023-12-23T16:33:32Z</dcterms:created>
  <dcterms:modified xsi:type="dcterms:W3CDTF">2023-12-23T16:41:25Z</dcterms:modified>
</cp:coreProperties>
</file>