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1" r:id="rId5"/>
    <p:sldId id="262" r:id="rId6"/>
    <p:sldId id="257" r:id="rId7"/>
    <p:sldId id="258" r:id="rId8"/>
    <p:sldId id="259" r:id="rId9"/>
    <p:sldId id="264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AB16D-F763-41B1-B545-D398C61C83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02099F-959C-4029-A267-A889EC7C75E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управления проектом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DEEFF-1680-4F32-9F2C-063ACEF4DDF8}" type="parTrans" cxnId="{3A9B05C5-2AFF-4800-85BC-6A79E66E3605}">
      <dgm:prSet/>
      <dgm:spPr/>
      <dgm:t>
        <a:bodyPr/>
        <a:lstStyle/>
        <a:p>
          <a:endParaRPr lang="ru-RU"/>
        </a:p>
      </dgm:t>
    </dgm:pt>
    <dgm:pt modelId="{322724C0-9E1F-46B1-94DD-9F120A77C2E0}" type="sibTrans" cxnId="{3A9B05C5-2AFF-4800-85BC-6A79E66E3605}">
      <dgm:prSet/>
      <dgm:spPr/>
      <dgm:t>
        <a:bodyPr/>
        <a:lstStyle/>
        <a:p>
          <a:endParaRPr lang="ru-RU"/>
        </a:p>
      </dgm:t>
    </dgm:pt>
    <dgm:pt modelId="{2B5C9A31-B9C7-419E-BAC3-9FB6AAEE621B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продукции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C7196-BA14-481E-8BBE-A60184EE26E6}" type="parTrans" cxnId="{512AAC26-6FBB-41F2-9D29-AFAD6005C026}">
      <dgm:prSet/>
      <dgm:spPr/>
      <dgm:t>
        <a:bodyPr/>
        <a:lstStyle/>
        <a:p>
          <a:endParaRPr lang="ru-RU"/>
        </a:p>
      </dgm:t>
    </dgm:pt>
    <dgm:pt modelId="{E96BC4BA-D1E1-4E39-93F2-84ECCAC6C47A}" type="sibTrans" cxnId="{512AAC26-6FBB-41F2-9D29-AFAD6005C026}">
      <dgm:prSet/>
      <dgm:spPr/>
      <dgm:t>
        <a:bodyPr/>
        <a:lstStyle/>
        <a:p>
          <a:endParaRPr lang="ru-RU"/>
        </a:p>
      </dgm:t>
    </dgm:pt>
    <dgm:pt modelId="{4AFFDE3B-96CB-43EE-A62B-DA200912C240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разработки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7FFA3-EA7E-4CB1-A16D-796616CBCDF6}" type="parTrans" cxnId="{95549483-EBBE-430A-BD51-B44946333D02}">
      <dgm:prSet/>
      <dgm:spPr/>
      <dgm:t>
        <a:bodyPr/>
        <a:lstStyle/>
        <a:p>
          <a:endParaRPr lang="ru-RU"/>
        </a:p>
      </dgm:t>
    </dgm:pt>
    <dgm:pt modelId="{ED4D8E5C-7A82-4DB9-B52C-49DE9723734C}" type="sibTrans" cxnId="{95549483-EBBE-430A-BD51-B44946333D02}">
      <dgm:prSet/>
      <dgm:spPr/>
      <dgm:t>
        <a:bodyPr/>
        <a:lstStyle/>
        <a:p>
          <a:endParaRPr lang="ru-RU"/>
        </a:p>
      </dgm:t>
    </dgm:pt>
    <dgm:pt modelId="{DFDBD3F0-70CB-4E5C-BE8B-67022AECC52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документы, которыми обмениваются между собой те, кто так или иначе участвует создании программы.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169A0-FDE1-4B05-A5F1-1A32231DDD01}" type="parTrans" cxnId="{5242DA28-759B-4DE0-8C21-8CDBCE39A712}">
      <dgm:prSet/>
      <dgm:spPr/>
      <dgm:t>
        <a:bodyPr/>
        <a:lstStyle/>
        <a:p>
          <a:endParaRPr lang="ru-RU"/>
        </a:p>
      </dgm:t>
    </dgm:pt>
    <dgm:pt modelId="{2EA2DB67-DE79-4D1D-A3D9-F46C83AF6D5E}" type="sibTrans" cxnId="{5242DA28-759B-4DE0-8C21-8CDBCE39A712}">
      <dgm:prSet/>
      <dgm:spPr/>
      <dgm:t>
        <a:bodyPr/>
        <a:lstStyle/>
        <a:p>
          <a:endParaRPr lang="ru-RU"/>
        </a:p>
      </dgm:t>
    </dgm:pt>
    <dgm:pt modelId="{45C4A4AA-DCF3-4213-ADD9-2A9D375401E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которыми обмениваются между собой те, кто так или иначе участвует создании программы.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2DF8B-20EC-4124-9A7E-0668EDDE9B1B}" type="parTrans" cxnId="{435DF87A-6FED-434F-A494-00EE6264C36F}">
      <dgm:prSet/>
      <dgm:spPr/>
      <dgm:t>
        <a:bodyPr/>
        <a:lstStyle/>
        <a:p>
          <a:endParaRPr lang="ru-RU"/>
        </a:p>
      </dgm:t>
    </dgm:pt>
    <dgm:pt modelId="{039A06B8-3249-427E-8C0A-51A84C9251E1}" type="sibTrans" cxnId="{435DF87A-6FED-434F-A494-00EE6264C36F}">
      <dgm:prSet/>
      <dgm:spPr/>
      <dgm:t>
        <a:bodyPr/>
        <a:lstStyle/>
        <a:p>
          <a:endParaRPr lang="ru-RU"/>
        </a:p>
      </dgm:t>
    </dgm:pt>
    <dgm:pt modelId="{C45A76A8-6EC3-4AB2-9289-A48C19C0471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которые предоставляются потребителю в комплекте поставки программы или отдельно от нее.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EE74A-815A-418F-9162-52842387049A}" type="parTrans" cxnId="{23581A0A-15F9-41ED-B50A-5F3EC41E519D}">
      <dgm:prSet/>
      <dgm:spPr/>
      <dgm:t>
        <a:bodyPr/>
        <a:lstStyle/>
        <a:p>
          <a:endParaRPr lang="ru-RU"/>
        </a:p>
      </dgm:t>
    </dgm:pt>
    <dgm:pt modelId="{E8D9024A-BA81-425E-8350-E0B7C42612A5}" type="sibTrans" cxnId="{23581A0A-15F9-41ED-B50A-5F3EC41E519D}">
      <dgm:prSet/>
      <dgm:spPr/>
      <dgm:t>
        <a:bodyPr/>
        <a:lstStyle/>
        <a:p>
          <a:endParaRPr lang="ru-RU"/>
        </a:p>
      </dgm:t>
    </dgm:pt>
    <dgm:pt modelId="{0240E663-8730-4767-BA76-8873257F726B}" type="pres">
      <dgm:prSet presAssocID="{C22AB16D-F763-41B1-B545-D398C61C8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85E85-3EEE-44F3-A0D0-A3CE14F89D14}" type="pres">
      <dgm:prSet presAssocID="{9A02099F-959C-4029-A267-A889EC7C75EE}" presName="composite" presStyleCnt="0"/>
      <dgm:spPr/>
    </dgm:pt>
    <dgm:pt modelId="{D279FF54-5959-4FB1-8FDA-17537F2F3362}" type="pres">
      <dgm:prSet presAssocID="{9A02099F-959C-4029-A267-A889EC7C75EE}" presName="parTx" presStyleLbl="alignNode1" presStyleIdx="0" presStyleCnt="3" custLinFactNeighborX="-103" custLinFactNeighborY="-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85658-344B-4BC5-9BF4-6EB14D2BAC84}" type="pres">
      <dgm:prSet presAssocID="{9A02099F-959C-4029-A267-A889EC7C75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91307-7A80-4AEF-8215-3B404E888A30}" type="pres">
      <dgm:prSet presAssocID="{322724C0-9E1F-46B1-94DD-9F120A77C2E0}" presName="space" presStyleCnt="0"/>
      <dgm:spPr/>
    </dgm:pt>
    <dgm:pt modelId="{32B794EF-D809-4714-9051-E9976CF6DC57}" type="pres">
      <dgm:prSet presAssocID="{2B5C9A31-B9C7-419E-BAC3-9FB6AAEE621B}" presName="composite" presStyleCnt="0"/>
      <dgm:spPr/>
    </dgm:pt>
    <dgm:pt modelId="{99D850E5-249D-42CD-80CD-78D43896C945}" type="pres">
      <dgm:prSet presAssocID="{2B5C9A31-B9C7-419E-BAC3-9FB6AAEE621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A950-E573-4C07-8D00-5044A66C253F}" type="pres">
      <dgm:prSet presAssocID="{2B5C9A31-B9C7-419E-BAC3-9FB6AAEE621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F24F-4330-4F98-844F-3CC543FE9A2B}" type="pres">
      <dgm:prSet presAssocID="{E96BC4BA-D1E1-4E39-93F2-84ECCAC6C47A}" presName="space" presStyleCnt="0"/>
      <dgm:spPr/>
    </dgm:pt>
    <dgm:pt modelId="{9E4040B4-D9A1-4AD4-AE08-308FC56007B5}" type="pres">
      <dgm:prSet presAssocID="{4AFFDE3B-96CB-43EE-A62B-DA200912C240}" presName="composite" presStyleCnt="0"/>
      <dgm:spPr/>
    </dgm:pt>
    <dgm:pt modelId="{D3A8B568-E75F-435E-BEC0-D4FD28E8AA33}" type="pres">
      <dgm:prSet presAssocID="{4AFFDE3B-96CB-43EE-A62B-DA200912C2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0591B-A64C-455D-A8EB-434CF0988438}" type="pres">
      <dgm:prSet presAssocID="{4AFFDE3B-96CB-43EE-A62B-DA200912C24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A4755-B20F-4519-9AAE-F9B298B143A1}" type="presOf" srcId="{45C4A4AA-DCF3-4213-ADD9-2A9D375401E4}" destId="{2F55A950-E573-4C07-8D00-5044A66C253F}" srcOrd="0" destOrd="0" presId="urn:microsoft.com/office/officeart/2005/8/layout/hList1"/>
    <dgm:cxn modelId="{95549483-EBBE-430A-BD51-B44946333D02}" srcId="{C22AB16D-F763-41B1-B545-D398C61C83FA}" destId="{4AFFDE3B-96CB-43EE-A62B-DA200912C240}" srcOrd="2" destOrd="0" parTransId="{05A7FFA3-EA7E-4CB1-A16D-796616CBCDF6}" sibTransId="{ED4D8E5C-7A82-4DB9-B52C-49DE9723734C}"/>
    <dgm:cxn modelId="{AD930F98-DC1E-491C-BE13-C57C789B48AE}" type="presOf" srcId="{9A02099F-959C-4029-A267-A889EC7C75EE}" destId="{D279FF54-5959-4FB1-8FDA-17537F2F3362}" srcOrd="0" destOrd="0" presId="urn:microsoft.com/office/officeart/2005/8/layout/hList1"/>
    <dgm:cxn modelId="{435DF87A-6FED-434F-A494-00EE6264C36F}" srcId="{2B5C9A31-B9C7-419E-BAC3-9FB6AAEE621B}" destId="{45C4A4AA-DCF3-4213-ADD9-2A9D375401E4}" srcOrd="0" destOrd="0" parTransId="{EBC2DF8B-20EC-4124-9A7E-0668EDDE9B1B}" sibTransId="{039A06B8-3249-427E-8C0A-51A84C9251E1}"/>
    <dgm:cxn modelId="{45E6C83C-6F9B-46DF-8CD7-AE6634B3CC67}" type="presOf" srcId="{4AFFDE3B-96CB-43EE-A62B-DA200912C240}" destId="{D3A8B568-E75F-435E-BEC0-D4FD28E8AA33}" srcOrd="0" destOrd="0" presId="urn:microsoft.com/office/officeart/2005/8/layout/hList1"/>
    <dgm:cxn modelId="{7D0DEEF8-CB57-46DF-A346-673405901F8E}" type="presOf" srcId="{DFDBD3F0-70CB-4E5C-BE8B-67022AECC526}" destId="{FD385658-344B-4BC5-9BF4-6EB14D2BAC84}" srcOrd="0" destOrd="0" presId="urn:microsoft.com/office/officeart/2005/8/layout/hList1"/>
    <dgm:cxn modelId="{5242DA28-759B-4DE0-8C21-8CDBCE39A712}" srcId="{9A02099F-959C-4029-A267-A889EC7C75EE}" destId="{DFDBD3F0-70CB-4E5C-BE8B-67022AECC526}" srcOrd="0" destOrd="0" parTransId="{F87169A0-FDE1-4B05-A5F1-1A32231DDD01}" sibTransId="{2EA2DB67-DE79-4D1D-A3D9-F46C83AF6D5E}"/>
    <dgm:cxn modelId="{23581A0A-15F9-41ED-B50A-5F3EC41E519D}" srcId="{4AFFDE3B-96CB-43EE-A62B-DA200912C240}" destId="{C45A76A8-6EC3-4AB2-9289-A48C19C0471A}" srcOrd="0" destOrd="0" parTransId="{239EE74A-815A-418F-9162-52842387049A}" sibTransId="{E8D9024A-BA81-425E-8350-E0B7C42612A5}"/>
    <dgm:cxn modelId="{512AAC26-6FBB-41F2-9D29-AFAD6005C026}" srcId="{C22AB16D-F763-41B1-B545-D398C61C83FA}" destId="{2B5C9A31-B9C7-419E-BAC3-9FB6AAEE621B}" srcOrd="1" destOrd="0" parTransId="{254C7196-BA14-481E-8BBE-A60184EE26E6}" sibTransId="{E96BC4BA-D1E1-4E39-93F2-84ECCAC6C47A}"/>
    <dgm:cxn modelId="{E7C95B10-FB2D-4E24-B4D8-8D0CE3860F24}" type="presOf" srcId="{C45A76A8-6EC3-4AB2-9289-A48C19C0471A}" destId="{19F0591B-A64C-455D-A8EB-434CF0988438}" srcOrd="0" destOrd="0" presId="urn:microsoft.com/office/officeart/2005/8/layout/hList1"/>
    <dgm:cxn modelId="{02A625EE-C0DD-4E54-A9DA-FDABE33F119A}" type="presOf" srcId="{2B5C9A31-B9C7-419E-BAC3-9FB6AAEE621B}" destId="{99D850E5-249D-42CD-80CD-78D43896C945}" srcOrd="0" destOrd="0" presId="urn:microsoft.com/office/officeart/2005/8/layout/hList1"/>
    <dgm:cxn modelId="{3D06B229-0B60-42D6-A5D2-E6D4DAD57416}" type="presOf" srcId="{C22AB16D-F763-41B1-B545-D398C61C83FA}" destId="{0240E663-8730-4767-BA76-8873257F726B}" srcOrd="0" destOrd="0" presId="urn:microsoft.com/office/officeart/2005/8/layout/hList1"/>
    <dgm:cxn modelId="{3A9B05C5-2AFF-4800-85BC-6A79E66E3605}" srcId="{C22AB16D-F763-41B1-B545-D398C61C83FA}" destId="{9A02099F-959C-4029-A267-A889EC7C75EE}" srcOrd="0" destOrd="0" parTransId="{DE5DEEFF-1680-4F32-9F2C-063ACEF4DDF8}" sibTransId="{322724C0-9E1F-46B1-94DD-9F120A77C2E0}"/>
    <dgm:cxn modelId="{22E28BB7-FF41-466D-88F4-A253A14449E8}" type="presParOf" srcId="{0240E663-8730-4767-BA76-8873257F726B}" destId="{61985E85-3EEE-44F3-A0D0-A3CE14F89D14}" srcOrd="0" destOrd="0" presId="urn:microsoft.com/office/officeart/2005/8/layout/hList1"/>
    <dgm:cxn modelId="{03C410F5-B64F-4FDA-9988-B83153885A14}" type="presParOf" srcId="{61985E85-3EEE-44F3-A0D0-A3CE14F89D14}" destId="{D279FF54-5959-4FB1-8FDA-17537F2F3362}" srcOrd="0" destOrd="0" presId="urn:microsoft.com/office/officeart/2005/8/layout/hList1"/>
    <dgm:cxn modelId="{8FB51EDF-7F1F-42D8-A793-FB226ED1032F}" type="presParOf" srcId="{61985E85-3EEE-44F3-A0D0-A3CE14F89D14}" destId="{FD385658-344B-4BC5-9BF4-6EB14D2BAC84}" srcOrd="1" destOrd="0" presId="urn:microsoft.com/office/officeart/2005/8/layout/hList1"/>
    <dgm:cxn modelId="{BED97B52-0CD7-411E-93DC-331E3CCFD70E}" type="presParOf" srcId="{0240E663-8730-4767-BA76-8873257F726B}" destId="{53B91307-7A80-4AEF-8215-3B404E888A30}" srcOrd="1" destOrd="0" presId="urn:microsoft.com/office/officeart/2005/8/layout/hList1"/>
    <dgm:cxn modelId="{2BD87D76-3C5D-42BC-B06E-AA5F2D176CA0}" type="presParOf" srcId="{0240E663-8730-4767-BA76-8873257F726B}" destId="{32B794EF-D809-4714-9051-E9976CF6DC57}" srcOrd="2" destOrd="0" presId="urn:microsoft.com/office/officeart/2005/8/layout/hList1"/>
    <dgm:cxn modelId="{02C20A56-3A02-46D3-A05E-8042CD585225}" type="presParOf" srcId="{32B794EF-D809-4714-9051-E9976CF6DC57}" destId="{99D850E5-249D-42CD-80CD-78D43896C945}" srcOrd="0" destOrd="0" presId="urn:microsoft.com/office/officeart/2005/8/layout/hList1"/>
    <dgm:cxn modelId="{535246B8-94D5-4AF0-8AD4-D9AE40B34266}" type="presParOf" srcId="{32B794EF-D809-4714-9051-E9976CF6DC57}" destId="{2F55A950-E573-4C07-8D00-5044A66C253F}" srcOrd="1" destOrd="0" presId="urn:microsoft.com/office/officeart/2005/8/layout/hList1"/>
    <dgm:cxn modelId="{276B9FBB-56A6-48F7-930B-C6B93F454006}" type="presParOf" srcId="{0240E663-8730-4767-BA76-8873257F726B}" destId="{39C4F24F-4330-4F98-844F-3CC543FE9A2B}" srcOrd="3" destOrd="0" presId="urn:microsoft.com/office/officeart/2005/8/layout/hList1"/>
    <dgm:cxn modelId="{CDECD645-F265-4016-BEFB-7A361E180877}" type="presParOf" srcId="{0240E663-8730-4767-BA76-8873257F726B}" destId="{9E4040B4-D9A1-4AD4-AE08-308FC56007B5}" srcOrd="4" destOrd="0" presId="urn:microsoft.com/office/officeart/2005/8/layout/hList1"/>
    <dgm:cxn modelId="{292C6A80-6069-4134-A3F7-24EE87498DE9}" type="presParOf" srcId="{9E4040B4-D9A1-4AD4-AE08-308FC56007B5}" destId="{D3A8B568-E75F-435E-BEC0-D4FD28E8AA33}" srcOrd="0" destOrd="0" presId="urn:microsoft.com/office/officeart/2005/8/layout/hList1"/>
    <dgm:cxn modelId="{473EB093-52D3-433B-8A6B-BC446EE4D61E}" type="presParOf" srcId="{9E4040B4-D9A1-4AD4-AE08-308FC56007B5}" destId="{19F0591B-A64C-455D-A8EB-434CF09884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A9FFB-663E-4B68-AF46-BF8D6C424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670FF-E5AF-4A3A-972B-55A6A02C40F2}">
      <dgm:prSet/>
      <dgm:spPr/>
      <dgm:t>
        <a:bodyPr/>
        <a:lstStyle/>
        <a:p>
          <a:pPr rtl="0"/>
          <a:r>
            <a:rPr lang="ru-RU" smtClean="0"/>
            <a:t>– руководство пользователя;</a:t>
          </a:r>
          <a:endParaRPr lang="ru-RU"/>
        </a:p>
      </dgm:t>
    </dgm:pt>
    <dgm:pt modelId="{7E624943-FFF5-4726-8EF8-DA0B88CDC39A}" type="parTrans" cxnId="{8B78B6B6-42F3-4E17-A87A-F78A78B4E3EB}">
      <dgm:prSet/>
      <dgm:spPr/>
      <dgm:t>
        <a:bodyPr/>
        <a:lstStyle/>
        <a:p>
          <a:endParaRPr lang="ru-RU"/>
        </a:p>
      </dgm:t>
    </dgm:pt>
    <dgm:pt modelId="{31D3CA01-2A41-4CF5-8BF4-60A662B06FA9}" type="sibTrans" cxnId="{8B78B6B6-42F3-4E17-A87A-F78A78B4E3EB}">
      <dgm:prSet/>
      <dgm:spPr/>
      <dgm:t>
        <a:bodyPr/>
        <a:lstStyle/>
        <a:p>
          <a:endParaRPr lang="ru-RU"/>
        </a:p>
      </dgm:t>
    </dgm:pt>
    <dgm:pt modelId="{84E8BCF8-6A0D-4B13-96B1-3E938C5607EE}">
      <dgm:prSet/>
      <dgm:spPr/>
      <dgm:t>
        <a:bodyPr/>
        <a:lstStyle/>
        <a:p>
          <a:pPr rtl="0"/>
          <a:r>
            <a:rPr lang="ru-RU" smtClean="0"/>
            <a:t>– руководство администратора;</a:t>
          </a:r>
          <a:endParaRPr lang="ru-RU"/>
        </a:p>
      </dgm:t>
    </dgm:pt>
    <dgm:pt modelId="{5F1619B2-0A60-493C-BB47-59394C856FAE}" type="parTrans" cxnId="{9C8C6554-DD21-40D1-997C-4C16D6F3C9BE}">
      <dgm:prSet/>
      <dgm:spPr/>
      <dgm:t>
        <a:bodyPr/>
        <a:lstStyle/>
        <a:p>
          <a:endParaRPr lang="ru-RU"/>
        </a:p>
      </dgm:t>
    </dgm:pt>
    <dgm:pt modelId="{552A45AC-8BB4-482D-B929-4EDB85299402}" type="sibTrans" cxnId="{9C8C6554-DD21-40D1-997C-4C16D6F3C9BE}">
      <dgm:prSet/>
      <dgm:spPr/>
      <dgm:t>
        <a:bodyPr/>
        <a:lstStyle/>
        <a:p>
          <a:endParaRPr lang="ru-RU"/>
        </a:p>
      </dgm:t>
    </dgm:pt>
    <dgm:pt modelId="{5288BDB5-F326-4988-90EF-FAF666B980DC}">
      <dgm:prSet/>
      <dgm:spPr/>
      <dgm:t>
        <a:bodyPr/>
        <a:lstStyle/>
        <a:p>
          <a:pPr rtl="0"/>
          <a:r>
            <a:rPr lang="ru-RU" dirty="0" smtClean="0"/>
            <a:t>– руководство программиста и др.</a:t>
          </a:r>
          <a:endParaRPr lang="ru-RU" dirty="0"/>
        </a:p>
      </dgm:t>
    </dgm:pt>
    <dgm:pt modelId="{6EE2FC38-822C-46DC-BF5C-1D27982BDCF3}" type="parTrans" cxnId="{E954B2BB-878C-498C-8C65-57867A5EE8B1}">
      <dgm:prSet/>
      <dgm:spPr/>
      <dgm:t>
        <a:bodyPr/>
        <a:lstStyle/>
        <a:p>
          <a:endParaRPr lang="ru-RU"/>
        </a:p>
      </dgm:t>
    </dgm:pt>
    <dgm:pt modelId="{E1883FCB-25E7-4700-A8D7-0119CB52BB49}" type="sibTrans" cxnId="{E954B2BB-878C-498C-8C65-57867A5EE8B1}">
      <dgm:prSet/>
      <dgm:spPr/>
      <dgm:t>
        <a:bodyPr/>
        <a:lstStyle/>
        <a:p>
          <a:endParaRPr lang="ru-RU"/>
        </a:p>
      </dgm:t>
    </dgm:pt>
    <dgm:pt modelId="{E3418DF5-3A8B-4D32-8F79-09057E2D5986}" type="pres">
      <dgm:prSet presAssocID="{9DCA9FFB-663E-4B68-AF46-BF8D6C424E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2304C-2AFB-4797-8F48-6C112B79F11F}" type="pres">
      <dgm:prSet presAssocID="{DF3670FF-E5AF-4A3A-972B-55A6A02C40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EA132-73F5-4A4E-A7BD-D3B388391EC3}" type="pres">
      <dgm:prSet presAssocID="{31D3CA01-2A41-4CF5-8BF4-60A662B06FA9}" presName="spacer" presStyleCnt="0"/>
      <dgm:spPr/>
    </dgm:pt>
    <dgm:pt modelId="{278DAE55-B408-40E5-8670-998F055AC4F5}" type="pres">
      <dgm:prSet presAssocID="{84E8BCF8-6A0D-4B13-96B1-3E938C5607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1E248-1A1F-4941-8432-5D26A1C827AD}" type="pres">
      <dgm:prSet presAssocID="{552A45AC-8BB4-482D-B929-4EDB85299402}" presName="spacer" presStyleCnt="0"/>
      <dgm:spPr/>
    </dgm:pt>
    <dgm:pt modelId="{4DD08CD2-7A3A-46D7-BBEB-5040F64AE286}" type="pres">
      <dgm:prSet presAssocID="{5288BDB5-F326-4988-90EF-FAF666B980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8B6B6-42F3-4E17-A87A-F78A78B4E3EB}" srcId="{9DCA9FFB-663E-4B68-AF46-BF8D6C424E58}" destId="{DF3670FF-E5AF-4A3A-972B-55A6A02C40F2}" srcOrd="0" destOrd="0" parTransId="{7E624943-FFF5-4726-8EF8-DA0B88CDC39A}" sibTransId="{31D3CA01-2A41-4CF5-8BF4-60A662B06FA9}"/>
    <dgm:cxn modelId="{F5DD4177-0827-4EDE-8521-5B67A8B3553C}" type="presOf" srcId="{9DCA9FFB-663E-4B68-AF46-BF8D6C424E58}" destId="{E3418DF5-3A8B-4D32-8F79-09057E2D5986}" srcOrd="0" destOrd="0" presId="urn:microsoft.com/office/officeart/2005/8/layout/vList2"/>
    <dgm:cxn modelId="{DFA423DC-47E2-4169-B501-9394F40429CF}" type="presOf" srcId="{5288BDB5-F326-4988-90EF-FAF666B980DC}" destId="{4DD08CD2-7A3A-46D7-BBEB-5040F64AE286}" srcOrd="0" destOrd="0" presId="urn:microsoft.com/office/officeart/2005/8/layout/vList2"/>
    <dgm:cxn modelId="{9C8C6554-DD21-40D1-997C-4C16D6F3C9BE}" srcId="{9DCA9FFB-663E-4B68-AF46-BF8D6C424E58}" destId="{84E8BCF8-6A0D-4B13-96B1-3E938C5607EE}" srcOrd="1" destOrd="0" parTransId="{5F1619B2-0A60-493C-BB47-59394C856FAE}" sibTransId="{552A45AC-8BB4-482D-B929-4EDB85299402}"/>
    <dgm:cxn modelId="{AC67A778-9D06-4F87-A2DC-29B75B64DA9F}" type="presOf" srcId="{DF3670FF-E5AF-4A3A-972B-55A6A02C40F2}" destId="{9872304C-2AFB-4797-8F48-6C112B79F11F}" srcOrd="0" destOrd="0" presId="urn:microsoft.com/office/officeart/2005/8/layout/vList2"/>
    <dgm:cxn modelId="{41767BD7-BBD0-4139-A01A-6672ACF82039}" type="presOf" srcId="{84E8BCF8-6A0D-4B13-96B1-3E938C5607EE}" destId="{278DAE55-B408-40E5-8670-998F055AC4F5}" srcOrd="0" destOrd="0" presId="urn:microsoft.com/office/officeart/2005/8/layout/vList2"/>
    <dgm:cxn modelId="{E954B2BB-878C-498C-8C65-57867A5EE8B1}" srcId="{9DCA9FFB-663E-4B68-AF46-BF8D6C424E58}" destId="{5288BDB5-F326-4988-90EF-FAF666B980DC}" srcOrd="2" destOrd="0" parTransId="{6EE2FC38-822C-46DC-BF5C-1D27982BDCF3}" sibTransId="{E1883FCB-25E7-4700-A8D7-0119CB52BB49}"/>
    <dgm:cxn modelId="{4419B1EB-BF36-4D3F-8784-4BD149B121FB}" type="presParOf" srcId="{E3418DF5-3A8B-4D32-8F79-09057E2D5986}" destId="{9872304C-2AFB-4797-8F48-6C112B79F11F}" srcOrd="0" destOrd="0" presId="urn:microsoft.com/office/officeart/2005/8/layout/vList2"/>
    <dgm:cxn modelId="{B8212896-58D1-4C55-843B-00CB18A2CA83}" type="presParOf" srcId="{E3418DF5-3A8B-4D32-8F79-09057E2D5986}" destId="{A21EA132-73F5-4A4E-A7BD-D3B388391EC3}" srcOrd="1" destOrd="0" presId="urn:microsoft.com/office/officeart/2005/8/layout/vList2"/>
    <dgm:cxn modelId="{B0D5FBA7-8229-4B3C-9D95-A8E4AF0EECFC}" type="presParOf" srcId="{E3418DF5-3A8B-4D32-8F79-09057E2D5986}" destId="{278DAE55-B408-40E5-8670-998F055AC4F5}" srcOrd="2" destOrd="0" presId="urn:microsoft.com/office/officeart/2005/8/layout/vList2"/>
    <dgm:cxn modelId="{3279C987-1AF3-4A12-9539-CBBB893D81EE}" type="presParOf" srcId="{E3418DF5-3A8B-4D32-8F79-09057E2D5986}" destId="{0C41E248-1A1F-4941-8432-5D26A1C827AD}" srcOrd="3" destOrd="0" presId="urn:microsoft.com/office/officeart/2005/8/layout/vList2"/>
    <dgm:cxn modelId="{C77E22D4-7847-4AB7-9DAD-07F41B7DA6ED}" type="presParOf" srcId="{E3418DF5-3A8B-4D32-8F79-09057E2D5986}" destId="{4DD08CD2-7A3A-46D7-BBEB-5040F64AE2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6F21A-38B2-49D2-AD64-0598ECB8EE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1050F-95EA-43CC-8A48-9E77913BC666}">
      <dgm:prSet/>
      <dgm:spPr/>
      <dgm:t>
        <a:bodyPr/>
        <a:lstStyle/>
        <a:p>
          <a:pPr rtl="0"/>
          <a:r>
            <a:rPr lang="ru-RU" dirty="0" smtClean="0"/>
            <a:t>ЕСКД, Единая система конструкторской документации (ГОСТ 2);</a:t>
          </a:r>
          <a:endParaRPr lang="ru-RU" dirty="0"/>
        </a:p>
      </dgm:t>
    </dgm:pt>
    <dgm:pt modelId="{634FE41A-4EFB-4909-BE1C-6D63919B77D8}" type="parTrans" cxnId="{C6E503E3-2E50-4082-8B91-C210946FE5AF}">
      <dgm:prSet/>
      <dgm:spPr/>
      <dgm:t>
        <a:bodyPr/>
        <a:lstStyle/>
        <a:p>
          <a:endParaRPr lang="ru-RU"/>
        </a:p>
      </dgm:t>
    </dgm:pt>
    <dgm:pt modelId="{E4D1053C-5A0D-4274-A0EA-70FEDD9F1F2F}" type="sibTrans" cxnId="{C6E503E3-2E50-4082-8B91-C210946FE5AF}">
      <dgm:prSet/>
      <dgm:spPr/>
      <dgm:t>
        <a:bodyPr/>
        <a:lstStyle/>
        <a:p>
          <a:endParaRPr lang="ru-RU"/>
        </a:p>
      </dgm:t>
    </dgm:pt>
    <dgm:pt modelId="{E83D8F76-E54F-4CCC-B7D2-13EA9745C32E}">
      <dgm:prSet/>
      <dgm:spPr/>
      <dgm:t>
        <a:bodyPr/>
        <a:lstStyle/>
        <a:p>
          <a:pPr rtl="0"/>
          <a:r>
            <a:rPr lang="ru-RU" b="1" u="sng" dirty="0" smtClean="0"/>
            <a:t>ЕСПД, Единая система программной документации (ГОСТ 19);</a:t>
          </a:r>
          <a:endParaRPr lang="ru-RU" dirty="0"/>
        </a:p>
      </dgm:t>
    </dgm:pt>
    <dgm:pt modelId="{F66E1AD2-36A8-4FDB-8C4E-BE4CF67970B8}" type="parTrans" cxnId="{C25EB9B8-619E-4805-BC19-10A6B1CA64BB}">
      <dgm:prSet/>
      <dgm:spPr/>
      <dgm:t>
        <a:bodyPr/>
        <a:lstStyle/>
        <a:p>
          <a:endParaRPr lang="ru-RU"/>
        </a:p>
      </dgm:t>
    </dgm:pt>
    <dgm:pt modelId="{926E96CC-D300-472D-BA03-BBF782D74FDA}" type="sibTrans" cxnId="{C25EB9B8-619E-4805-BC19-10A6B1CA64BB}">
      <dgm:prSet/>
      <dgm:spPr/>
      <dgm:t>
        <a:bodyPr/>
        <a:lstStyle/>
        <a:p>
          <a:endParaRPr lang="ru-RU"/>
        </a:p>
      </dgm:t>
    </dgm:pt>
    <dgm:pt modelId="{35F50A18-BA7F-4EFA-A5AB-21DB7D7F73D7}">
      <dgm:prSet/>
      <dgm:spPr/>
      <dgm:t>
        <a:bodyPr/>
        <a:lstStyle/>
        <a:p>
          <a:pPr rtl="0"/>
          <a:r>
            <a:rPr lang="ru-RU" dirty="0" smtClean="0"/>
            <a:t>КСАС, Комплекс стандартов на автоматизированные системы (ГОСТ 34).</a:t>
          </a:r>
          <a:endParaRPr lang="ru-RU" dirty="0"/>
        </a:p>
      </dgm:t>
    </dgm:pt>
    <dgm:pt modelId="{58ADBEE4-B981-4770-9E13-1C8A2BA8E000}" type="parTrans" cxnId="{CBBE0665-4CC5-4D04-B2D3-5085E038C5DA}">
      <dgm:prSet/>
      <dgm:spPr/>
      <dgm:t>
        <a:bodyPr/>
        <a:lstStyle/>
        <a:p>
          <a:endParaRPr lang="ru-RU"/>
        </a:p>
      </dgm:t>
    </dgm:pt>
    <dgm:pt modelId="{8A838ACA-5BCA-4181-B715-0E31CAABF519}" type="sibTrans" cxnId="{CBBE0665-4CC5-4D04-B2D3-5085E038C5DA}">
      <dgm:prSet/>
      <dgm:spPr/>
      <dgm:t>
        <a:bodyPr/>
        <a:lstStyle/>
        <a:p>
          <a:endParaRPr lang="ru-RU"/>
        </a:p>
      </dgm:t>
    </dgm:pt>
    <dgm:pt modelId="{DC757837-7E18-444F-8B44-143F2728C862}" type="pres">
      <dgm:prSet presAssocID="{6566F21A-38B2-49D2-AD64-0598ECB8EE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F5EFB-ABDD-4EE0-AF07-106A01AE5A3C}" type="pres">
      <dgm:prSet presAssocID="{D961050F-95EA-43CC-8A48-9E77913BC666}" presName="circle1" presStyleLbl="node1" presStyleIdx="0" presStyleCnt="3"/>
      <dgm:spPr/>
    </dgm:pt>
    <dgm:pt modelId="{64D2E807-51FE-4807-A586-C0C16B91B8D1}" type="pres">
      <dgm:prSet presAssocID="{D961050F-95EA-43CC-8A48-9E77913BC666}" presName="space" presStyleCnt="0"/>
      <dgm:spPr/>
    </dgm:pt>
    <dgm:pt modelId="{09868604-6AB8-47DE-A51E-93A24558807F}" type="pres">
      <dgm:prSet presAssocID="{D961050F-95EA-43CC-8A48-9E77913BC666}" presName="rect1" presStyleLbl="alignAcc1" presStyleIdx="0" presStyleCnt="3"/>
      <dgm:spPr/>
      <dgm:t>
        <a:bodyPr/>
        <a:lstStyle/>
        <a:p>
          <a:endParaRPr lang="ru-RU"/>
        </a:p>
      </dgm:t>
    </dgm:pt>
    <dgm:pt modelId="{A4937A44-B83B-48FD-AA54-B364D6E691DF}" type="pres">
      <dgm:prSet presAssocID="{E83D8F76-E54F-4CCC-B7D2-13EA9745C32E}" presName="vertSpace2" presStyleLbl="node1" presStyleIdx="0" presStyleCnt="3"/>
      <dgm:spPr/>
    </dgm:pt>
    <dgm:pt modelId="{1A834C9E-A9C5-49EE-96DA-7D43EC96702C}" type="pres">
      <dgm:prSet presAssocID="{E83D8F76-E54F-4CCC-B7D2-13EA9745C32E}" presName="circle2" presStyleLbl="node1" presStyleIdx="1" presStyleCnt="3"/>
      <dgm:spPr/>
    </dgm:pt>
    <dgm:pt modelId="{236B00D7-63D5-4942-90FB-D6335A10EB2D}" type="pres">
      <dgm:prSet presAssocID="{E83D8F76-E54F-4CCC-B7D2-13EA9745C32E}" presName="rect2" presStyleLbl="alignAcc1" presStyleIdx="1" presStyleCnt="3"/>
      <dgm:spPr/>
      <dgm:t>
        <a:bodyPr/>
        <a:lstStyle/>
        <a:p>
          <a:endParaRPr lang="ru-RU"/>
        </a:p>
      </dgm:t>
    </dgm:pt>
    <dgm:pt modelId="{7A5634B9-4F40-46C4-85FC-D23250F01529}" type="pres">
      <dgm:prSet presAssocID="{35F50A18-BA7F-4EFA-A5AB-21DB7D7F73D7}" presName="vertSpace3" presStyleLbl="node1" presStyleIdx="1" presStyleCnt="3"/>
      <dgm:spPr/>
    </dgm:pt>
    <dgm:pt modelId="{D064C93F-06A7-4C28-9D8A-DDC313C423FA}" type="pres">
      <dgm:prSet presAssocID="{35F50A18-BA7F-4EFA-A5AB-21DB7D7F73D7}" presName="circle3" presStyleLbl="node1" presStyleIdx="2" presStyleCnt="3"/>
      <dgm:spPr/>
    </dgm:pt>
    <dgm:pt modelId="{0C885438-DB7E-4EFE-BA8B-84AC15D3420D}" type="pres">
      <dgm:prSet presAssocID="{35F50A18-BA7F-4EFA-A5AB-21DB7D7F73D7}" presName="rect3" presStyleLbl="alignAcc1" presStyleIdx="2" presStyleCnt="3"/>
      <dgm:spPr/>
      <dgm:t>
        <a:bodyPr/>
        <a:lstStyle/>
        <a:p>
          <a:endParaRPr lang="ru-RU"/>
        </a:p>
      </dgm:t>
    </dgm:pt>
    <dgm:pt modelId="{B7FC4859-5592-48A3-B971-F08258D99DAC}" type="pres">
      <dgm:prSet presAssocID="{D961050F-95EA-43CC-8A48-9E77913BC66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18741-B320-45C7-B082-A4A99405CA18}" type="pres">
      <dgm:prSet presAssocID="{E83D8F76-E54F-4CCC-B7D2-13EA9745C32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EF7FE-FE68-45CF-AD4A-BDAB7D9417A4}" type="pres">
      <dgm:prSet presAssocID="{35F50A18-BA7F-4EFA-A5AB-21DB7D7F73D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FB2F3-FDB9-4854-829D-45D7CA1A5643}" type="presOf" srcId="{35F50A18-BA7F-4EFA-A5AB-21DB7D7F73D7}" destId="{0C885438-DB7E-4EFE-BA8B-84AC15D3420D}" srcOrd="0" destOrd="0" presId="urn:microsoft.com/office/officeart/2005/8/layout/target3"/>
    <dgm:cxn modelId="{B6BC3C3B-8CCD-431C-ADA5-AF0C3CF184B5}" type="presOf" srcId="{D961050F-95EA-43CC-8A48-9E77913BC666}" destId="{B7FC4859-5592-48A3-B971-F08258D99DAC}" srcOrd="1" destOrd="0" presId="urn:microsoft.com/office/officeart/2005/8/layout/target3"/>
    <dgm:cxn modelId="{214155E3-DB7F-4934-9157-F4E56F752E5E}" type="presOf" srcId="{D961050F-95EA-43CC-8A48-9E77913BC666}" destId="{09868604-6AB8-47DE-A51E-93A24558807F}" srcOrd="0" destOrd="0" presId="urn:microsoft.com/office/officeart/2005/8/layout/target3"/>
    <dgm:cxn modelId="{C25EB9B8-619E-4805-BC19-10A6B1CA64BB}" srcId="{6566F21A-38B2-49D2-AD64-0598ECB8EEDF}" destId="{E83D8F76-E54F-4CCC-B7D2-13EA9745C32E}" srcOrd="1" destOrd="0" parTransId="{F66E1AD2-36A8-4FDB-8C4E-BE4CF67970B8}" sibTransId="{926E96CC-D300-472D-BA03-BBF782D74FDA}"/>
    <dgm:cxn modelId="{9D2EF905-85CF-4E86-9ABC-51B29D7D5781}" type="presOf" srcId="{6566F21A-38B2-49D2-AD64-0598ECB8EEDF}" destId="{DC757837-7E18-444F-8B44-143F2728C862}" srcOrd="0" destOrd="0" presId="urn:microsoft.com/office/officeart/2005/8/layout/target3"/>
    <dgm:cxn modelId="{C6E503E3-2E50-4082-8B91-C210946FE5AF}" srcId="{6566F21A-38B2-49D2-AD64-0598ECB8EEDF}" destId="{D961050F-95EA-43CC-8A48-9E77913BC666}" srcOrd="0" destOrd="0" parTransId="{634FE41A-4EFB-4909-BE1C-6D63919B77D8}" sibTransId="{E4D1053C-5A0D-4274-A0EA-70FEDD9F1F2F}"/>
    <dgm:cxn modelId="{1811979B-E7F4-409F-BF51-C10A3C4A60AF}" type="presOf" srcId="{35F50A18-BA7F-4EFA-A5AB-21DB7D7F73D7}" destId="{D86EF7FE-FE68-45CF-AD4A-BDAB7D9417A4}" srcOrd="1" destOrd="0" presId="urn:microsoft.com/office/officeart/2005/8/layout/target3"/>
    <dgm:cxn modelId="{5BAA2EDD-F1B5-4414-95A7-7D15012A3F11}" type="presOf" srcId="{E83D8F76-E54F-4CCC-B7D2-13EA9745C32E}" destId="{236B00D7-63D5-4942-90FB-D6335A10EB2D}" srcOrd="0" destOrd="0" presId="urn:microsoft.com/office/officeart/2005/8/layout/target3"/>
    <dgm:cxn modelId="{CBBE0665-4CC5-4D04-B2D3-5085E038C5DA}" srcId="{6566F21A-38B2-49D2-AD64-0598ECB8EEDF}" destId="{35F50A18-BA7F-4EFA-A5AB-21DB7D7F73D7}" srcOrd="2" destOrd="0" parTransId="{58ADBEE4-B981-4770-9E13-1C8A2BA8E000}" sibTransId="{8A838ACA-5BCA-4181-B715-0E31CAABF519}"/>
    <dgm:cxn modelId="{318F119A-AC20-4CFD-B389-10D9705905B8}" type="presOf" srcId="{E83D8F76-E54F-4CCC-B7D2-13EA9745C32E}" destId="{B5318741-B320-45C7-B082-A4A99405CA18}" srcOrd="1" destOrd="0" presId="urn:microsoft.com/office/officeart/2005/8/layout/target3"/>
    <dgm:cxn modelId="{B0EA5F35-EBEB-405B-ADC3-203042B8B19F}" type="presParOf" srcId="{DC757837-7E18-444F-8B44-143F2728C862}" destId="{7CDF5EFB-ABDD-4EE0-AF07-106A01AE5A3C}" srcOrd="0" destOrd="0" presId="urn:microsoft.com/office/officeart/2005/8/layout/target3"/>
    <dgm:cxn modelId="{C0B83F7C-01DC-4EFC-80BC-7B1757DA7C62}" type="presParOf" srcId="{DC757837-7E18-444F-8B44-143F2728C862}" destId="{64D2E807-51FE-4807-A586-C0C16B91B8D1}" srcOrd="1" destOrd="0" presId="urn:microsoft.com/office/officeart/2005/8/layout/target3"/>
    <dgm:cxn modelId="{FA601F2D-91FB-4D09-913E-8BFA69F11B43}" type="presParOf" srcId="{DC757837-7E18-444F-8B44-143F2728C862}" destId="{09868604-6AB8-47DE-A51E-93A24558807F}" srcOrd="2" destOrd="0" presId="urn:microsoft.com/office/officeart/2005/8/layout/target3"/>
    <dgm:cxn modelId="{4439B94C-0112-4799-9F96-BCA66D614C9F}" type="presParOf" srcId="{DC757837-7E18-444F-8B44-143F2728C862}" destId="{A4937A44-B83B-48FD-AA54-B364D6E691DF}" srcOrd="3" destOrd="0" presId="urn:microsoft.com/office/officeart/2005/8/layout/target3"/>
    <dgm:cxn modelId="{61E6EA33-E712-4789-A79F-33A38AB97008}" type="presParOf" srcId="{DC757837-7E18-444F-8B44-143F2728C862}" destId="{1A834C9E-A9C5-49EE-96DA-7D43EC96702C}" srcOrd="4" destOrd="0" presId="urn:microsoft.com/office/officeart/2005/8/layout/target3"/>
    <dgm:cxn modelId="{8A0BD12E-2621-41D7-BFB9-D2AED161B159}" type="presParOf" srcId="{DC757837-7E18-444F-8B44-143F2728C862}" destId="{236B00D7-63D5-4942-90FB-D6335A10EB2D}" srcOrd="5" destOrd="0" presId="urn:microsoft.com/office/officeart/2005/8/layout/target3"/>
    <dgm:cxn modelId="{EEA27F72-91EF-451D-9E0D-EEA9CE38D953}" type="presParOf" srcId="{DC757837-7E18-444F-8B44-143F2728C862}" destId="{7A5634B9-4F40-46C4-85FC-D23250F01529}" srcOrd="6" destOrd="0" presId="urn:microsoft.com/office/officeart/2005/8/layout/target3"/>
    <dgm:cxn modelId="{CAFBFCAF-2DB6-40CA-805F-A12EA091E5FD}" type="presParOf" srcId="{DC757837-7E18-444F-8B44-143F2728C862}" destId="{D064C93F-06A7-4C28-9D8A-DDC313C423FA}" srcOrd="7" destOrd="0" presId="urn:microsoft.com/office/officeart/2005/8/layout/target3"/>
    <dgm:cxn modelId="{8762C9A1-F5C5-4497-9C15-6E50AD064C2F}" type="presParOf" srcId="{DC757837-7E18-444F-8B44-143F2728C862}" destId="{0C885438-DB7E-4EFE-BA8B-84AC15D3420D}" srcOrd="8" destOrd="0" presId="urn:microsoft.com/office/officeart/2005/8/layout/target3"/>
    <dgm:cxn modelId="{1E54D51D-9BA8-42E7-8436-6F29FEBB96F3}" type="presParOf" srcId="{DC757837-7E18-444F-8B44-143F2728C862}" destId="{B7FC4859-5592-48A3-B971-F08258D99DAC}" srcOrd="9" destOrd="0" presId="urn:microsoft.com/office/officeart/2005/8/layout/target3"/>
    <dgm:cxn modelId="{09A20A0A-7E20-490D-8EFB-1E5DCF69B3B6}" type="presParOf" srcId="{DC757837-7E18-444F-8B44-143F2728C862}" destId="{B5318741-B320-45C7-B082-A4A99405CA18}" srcOrd="10" destOrd="0" presId="urn:microsoft.com/office/officeart/2005/8/layout/target3"/>
    <dgm:cxn modelId="{A3EF8FBC-FC83-46B0-A5D3-E39AE0B507D8}" type="presParOf" srcId="{DC757837-7E18-444F-8B44-143F2728C862}" destId="{D86EF7FE-FE68-45CF-AD4A-BDAB7D9417A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9FF54-5959-4FB1-8FDA-17537F2F3362}">
      <dsp:nvSpPr>
        <dsp:cNvPr id="0" name=""/>
        <dsp:cNvSpPr/>
      </dsp:nvSpPr>
      <dsp:spPr>
        <a:xfrm>
          <a:off x="0" y="417909"/>
          <a:ext cx="2325633" cy="90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управления проектом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7909"/>
        <a:ext cx="2325633" cy="906312"/>
      </dsp:txXfrm>
    </dsp:sp>
    <dsp:sp modelId="{FD385658-344B-4BC5-9BF4-6EB14D2BAC84}">
      <dsp:nvSpPr>
        <dsp:cNvPr id="0" name=""/>
        <dsp:cNvSpPr/>
      </dsp:nvSpPr>
      <dsp:spPr>
        <a:xfrm>
          <a:off x="2385" y="1325672"/>
          <a:ext cx="2325633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документы, которыми обмениваются между собой те, кто так или иначе участвует создании программы.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5" y="1325672"/>
        <a:ext cx="2325633" cy="2503439"/>
      </dsp:txXfrm>
    </dsp:sp>
    <dsp:sp modelId="{99D850E5-249D-42CD-80CD-78D43896C945}">
      <dsp:nvSpPr>
        <dsp:cNvPr id="0" name=""/>
        <dsp:cNvSpPr/>
      </dsp:nvSpPr>
      <dsp:spPr>
        <a:xfrm>
          <a:off x="2653607" y="419359"/>
          <a:ext cx="2325633" cy="90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продукции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3607" y="419359"/>
        <a:ext cx="2325633" cy="906312"/>
      </dsp:txXfrm>
    </dsp:sp>
    <dsp:sp modelId="{2F55A950-E573-4C07-8D00-5044A66C253F}">
      <dsp:nvSpPr>
        <dsp:cNvPr id="0" name=""/>
        <dsp:cNvSpPr/>
      </dsp:nvSpPr>
      <dsp:spPr>
        <a:xfrm>
          <a:off x="2653607" y="1325672"/>
          <a:ext cx="2325633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которыми обмениваются между собой те, кто так или иначе участвует создании программы.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3607" y="1325672"/>
        <a:ext cx="2325633" cy="2503439"/>
      </dsp:txXfrm>
    </dsp:sp>
    <dsp:sp modelId="{D3A8B568-E75F-435E-BEC0-D4FD28E8AA33}">
      <dsp:nvSpPr>
        <dsp:cNvPr id="0" name=""/>
        <dsp:cNvSpPr/>
      </dsp:nvSpPr>
      <dsp:spPr>
        <a:xfrm>
          <a:off x="5304829" y="419359"/>
          <a:ext cx="2325633" cy="90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разработки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4829" y="419359"/>
        <a:ext cx="2325633" cy="906312"/>
      </dsp:txXfrm>
    </dsp:sp>
    <dsp:sp modelId="{19F0591B-A64C-455D-A8EB-434CF0988438}">
      <dsp:nvSpPr>
        <dsp:cNvPr id="0" name=""/>
        <dsp:cNvSpPr/>
      </dsp:nvSpPr>
      <dsp:spPr>
        <a:xfrm>
          <a:off x="5304829" y="1325672"/>
          <a:ext cx="2325633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которые предоставляются потребителю в комплекте поставки программы или отдельно от нее.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4829" y="1325672"/>
        <a:ext cx="2325633" cy="250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304C-2AFB-4797-8F48-6C112B79F11F}">
      <dsp:nvSpPr>
        <dsp:cNvPr id="0" name=""/>
        <dsp:cNvSpPr/>
      </dsp:nvSpPr>
      <dsp:spPr>
        <a:xfrm>
          <a:off x="0" y="651754"/>
          <a:ext cx="683186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– руководство пользователя;</a:t>
          </a:r>
          <a:endParaRPr lang="ru-RU" sz="3200" kern="1200"/>
        </a:p>
      </dsp:txBody>
      <dsp:txXfrm>
        <a:off x="36553" y="688307"/>
        <a:ext cx="6758755" cy="675694"/>
      </dsp:txXfrm>
    </dsp:sp>
    <dsp:sp modelId="{278DAE55-B408-40E5-8670-998F055AC4F5}">
      <dsp:nvSpPr>
        <dsp:cNvPr id="0" name=""/>
        <dsp:cNvSpPr/>
      </dsp:nvSpPr>
      <dsp:spPr>
        <a:xfrm>
          <a:off x="0" y="1492714"/>
          <a:ext cx="683186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– руководство администратора;</a:t>
          </a:r>
          <a:endParaRPr lang="ru-RU" sz="3200" kern="1200"/>
        </a:p>
      </dsp:txBody>
      <dsp:txXfrm>
        <a:off x="36553" y="1529267"/>
        <a:ext cx="6758755" cy="675694"/>
      </dsp:txXfrm>
    </dsp:sp>
    <dsp:sp modelId="{4DD08CD2-7A3A-46D7-BBEB-5040F64AE286}">
      <dsp:nvSpPr>
        <dsp:cNvPr id="0" name=""/>
        <dsp:cNvSpPr/>
      </dsp:nvSpPr>
      <dsp:spPr>
        <a:xfrm>
          <a:off x="0" y="2333674"/>
          <a:ext cx="683186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– руководство программиста и др.</a:t>
          </a:r>
          <a:endParaRPr lang="ru-RU" sz="3200" kern="1200" dirty="0"/>
        </a:p>
      </dsp:txBody>
      <dsp:txXfrm>
        <a:off x="36553" y="2370227"/>
        <a:ext cx="6758755" cy="67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F5EFB-ABDD-4EE0-AF07-106A01AE5A3C}">
      <dsp:nvSpPr>
        <dsp:cNvPr id="0" name=""/>
        <dsp:cNvSpPr/>
      </dsp:nvSpPr>
      <dsp:spPr>
        <a:xfrm>
          <a:off x="0" y="0"/>
          <a:ext cx="3744416" cy="37444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68604-6AB8-47DE-A51E-93A24558807F}">
      <dsp:nvSpPr>
        <dsp:cNvPr id="0" name=""/>
        <dsp:cNvSpPr/>
      </dsp:nvSpPr>
      <dsp:spPr>
        <a:xfrm>
          <a:off x="1872208" y="0"/>
          <a:ext cx="5688631" cy="3744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ЕСКД, Единая система конструкторской документации (ГОСТ 2);</a:t>
          </a:r>
          <a:endParaRPr lang="ru-RU" sz="2300" kern="1200" dirty="0"/>
        </a:p>
      </dsp:txBody>
      <dsp:txXfrm>
        <a:off x="1872208" y="0"/>
        <a:ext cx="5688631" cy="1123327"/>
      </dsp:txXfrm>
    </dsp:sp>
    <dsp:sp modelId="{1A834C9E-A9C5-49EE-96DA-7D43EC96702C}">
      <dsp:nvSpPr>
        <dsp:cNvPr id="0" name=""/>
        <dsp:cNvSpPr/>
      </dsp:nvSpPr>
      <dsp:spPr>
        <a:xfrm>
          <a:off x="655274" y="1123327"/>
          <a:ext cx="2433868" cy="24338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B00D7-63D5-4942-90FB-D6335A10EB2D}">
      <dsp:nvSpPr>
        <dsp:cNvPr id="0" name=""/>
        <dsp:cNvSpPr/>
      </dsp:nvSpPr>
      <dsp:spPr>
        <a:xfrm>
          <a:off x="1872208" y="1123327"/>
          <a:ext cx="5688631" cy="2433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smtClean="0"/>
            <a:t>ЕСПД, Единая система программной документации (ГОСТ 19);</a:t>
          </a:r>
          <a:endParaRPr lang="ru-RU" sz="2300" kern="1200" dirty="0"/>
        </a:p>
      </dsp:txBody>
      <dsp:txXfrm>
        <a:off x="1872208" y="1123327"/>
        <a:ext cx="5688631" cy="1123323"/>
      </dsp:txXfrm>
    </dsp:sp>
    <dsp:sp modelId="{D064C93F-06A7-4C28-9D8A-DDC313C423FA}">
      <dsp:nvSpPr>
        <dsp:cNvPr id="0" name=""/>
        <dsp:cNvSpPr/>
      </dsp:nvSpPr>
      <dsp:spPr>
        <a:xfrm>
          <a:off x="1310546" y="2246651"/>
          <a:ext cx="1123323" cy="112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85438-DB7E-4EFE-BA8B-84AC15D3420D}">
      <dsp:nvSpPr>
        <dsp:cNvPr id="0" name=""/>
        <dsp:cNvSpPr/>
      </dsp:nvSpPr>
      <dsp:spPr>
        <a:xfrm>
          <a:off x="1872208" y="2246651"/>
          <a:ext cx="5688631" cy="1123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КСАС, Комплекс стандартов на автоматизированные системы (ГОСТ 34).</a:t>
          </a:r>
          <a:endParaRPr lang="ru-RU" sz="2300" kern="1200" dirty="0"/>
        </a:p>
      </dsp:txBody>
      <dsp:txXfrm>
        <a:off x="1872208" y="2246651"/>
        <a:ext cx="5688631" cy="1123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ft-services.com/proglang.zhtml" TargetMode="External"/><Relationship Id="rId2" Type="http://schemas.openxmlformats.org/officeDocument/2006/relationships/hyperlink" Target="https://philosoft-services.com/progdiscr.z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ilosoft-services.com/operators-manual.zhtml" TargetMode="External"/><Relationship Id="rId4" Type="http://schemas.openxmlformats.org/officeDocument/2006/relationships/hyperlink" Target="https://philosoft-services.com/admins-manual.z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ft-services.com/programmers-guide.zhtml" TargetMode="External"/><Relationship Id="rId2" Type="http://schemas.openxmlformats.org/officeDocument/2006/relationships/hyperlink" Target="https://philosoft-services.com/users-manual.z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ilosoft-services.com/onlinehelp.zhtml" TargetMode="External"/><Relationship Id="rId4" Type="http://schemas.openxmlformats.org/officeDocument/2006/relationships/hyperlink" Target="https://philosoft-services.com/sysadmins-manual.z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79964"/>
            <a:ext cx="5184576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Эксплуатационная документация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Хабибрахманова Алсу Ильгамовна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8076"/>
            <a:ext cx="4883086" cy="18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70762"/>
              </p:ext>
            </p:extLst>
          </p:nvPr>
        </p:nvGraphicFramePr>
        <p:xfrm>
          <a:off x="395536" y="188640"/>
          <a:ext cx="8280919" cy="619361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29534"/>
                <a:gridCol w="2974700"/>
                <a:gridCol w="3376685"/>
              </a:tblGrid>
              <a:tr h="25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содержание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  <a:tr h="1259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описание программы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описание применения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принимающие решения о приобретении, вводе в эксплуатацию и способах использования 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и основные возможности программы, необходимые ей нее системные ресурсы, входные и выходные данные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  <a:tr h="1007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описание языка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языка (программисты, операторы, кодеры, верстальщики)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идея языка, его синтаксис, элементы и конструкции, встроенные функции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  <a:tr h="505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ответственные за эксплуатацию 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краткие сведения о программе и условиях ее поставки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  <a:tr h="151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руководство администратора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пользователь системы, обеспечивающий ее целевое применение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учетными записями пользователей, назначение пользователям прав доступа, ведение нормативно-справочной информации, загрузка и выгрузка данных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  <a:tr h="1295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руководство оператора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операторы, работающие с системой, частью которой является программа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выполнения предусмотренных операций, сообщения программы и предписанные оператору способы реакции на них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93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94535"/>
              </p:ext>
            </p:extLst>
          </p:nvPr>
        </p:nvGraphicFramePr>
        <p:xfrm>
          <a:off x="395536" y="260648"/>
          <a:ext cx="8208911" cy="61892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12755"/>
                <a:gridCol w="2948833"/>
                <a:gridCol w="3347323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содержание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</a:tr>
              <a:tr h="1340616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ED212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руководство пользователя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программы, т.е. лица, применяющие ее для решения собственных прикладных задач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и возможности программы, ее основные концепции, интерфейс пользователя, порядок решения типовых задач, описание функций программы</a:t>
                      </a:r>
                    </a:p>
                  </a:txBody>
                  <a:tcPr marL="25400" marR="25400" marT="25400" marB="25400" anchor="ctr"/>
                </a:tc>
              </a:tr>
              <a:tr h="155552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516F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руководство программиста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программисты, сопровождающие программу или использующие ее в качестве платформы либо средства разработки при создании собственных программ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программы или создаваемых на ее основе приложений, описание программных интерфейсов к ее объектам, протоколов обмена данными и т. п.</a:t>
                      </a:r>
                    </a:p>
                  </a:txBody>
                  <a:tcPr marL="25400" marR="25400" marT="25400" marB="25400" anchor="ctr"/>
                </a:tc>
              </a:tr>
              <a:tr h="112570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516F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руководство системного администратора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(системного программиста)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администраторы, осуществляющие установку программы и поддерживающие систему в рабочем состоянии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программы, ее интеграция в систему, проверка правильности функционирования, устранение аварийных ситуаций</a:t>
                      </a:r>
                    </a:p>
                  </a:txBody>
                  <a:tcPr marL="25400" marR="25400" marT="25400" marB="25400" anchor="ctr"/>
                </a:tc>
              </a:tr>
              <a:tr h="56429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спецификация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ответственные за эксплуатацию программы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поставки программы</a:t>
                      </a:r>
                    </a:p>
                  </a:txBody>
                  <a:tcPr marL="25400" marR="25400" marT="25400" marB="25400" anchor="ctr"/>
                </a:tc>
              </a:tr>
              <a:tr h="109876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516F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справочная система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хелп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пользователи, операторы, администраторы, системные администраторы, программисты и др.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всех имеющихся руководств и описаний, краткие описания элементов интерфейса пользователя программы</a:t>
                      </a:r>
                    </a:p>
                  </a:txBody>
                  <a:tcPr marL="25400" marR="25400" marT="25400" marB="254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8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063936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79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232684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Документация </a:t>
            </a:r>
            <a:r>
              <a:rPr lang="ru-RU" dirty="0"/>
              <a:t>на программный продукт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84185"/>
              </p:ext>
            </p:extLst>
          </p:nvPr>
        </p:nvGraphicFramePr>
        <p:xfrm>
          <a:off x="755576" y="1844824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53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эксплуатационная документация?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Эксплуатационная документация </a:t>
            </a:r>
            <a:r>
              <a:rPr lang="ru-RU" dirty="0"/>
              <a:t>– это вид технической документации, описывающий порядок установки, настройки и использования разработанного программного обеспечения (автоматизированной системы).</a:t>
            </a:r>
          </a:p>
        </p:txBody>
      </p:sp>
    </p:spTree>
    <p:extLst>
      <p:ext uri="{BB962C8B-B14F-4D97-AF65-F5344CB8AC3E}">
        <p14:creationId xmlns:p14="http://schemas.microsoft.com/office/powerpoint/2010/main" val="3842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232684" cy="1603306"/>
          </a:xfrm>
        </p:spPr>
        <p:txBody>
          <a:bodyPr>
            <a:noAutofit/>
          </a:bodyPr>
          <a:lstStyle/>
          <a:p>
            <a:r>
              <a:rPr lang="ru-RU" sz="3200" b="1" i="1" dirty="0"/>
              <a:t>Какие основные документы входят в состав эксплуатационной документации?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2363"/>
              </p:ext>
            </p:extLst>
          </p:nvPr>
        </p:nvGraphicFramePr>
        <p:xfrm>
          <a:off x="1043608" y="2132856"/>
          <a:ext cx="6831861" cy="373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66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Отечественные стандарты, разрабатываемые эксплуатационную документацию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01571"/>
              </p:ext>
            </p:extLst>
          </p:nvPr>
        </p:nvGraphicFramePr>
        <p:xfrm>
          <a:off x="827584" y="2636911"/>
          <a:ext cx="7560840" cy="37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63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Нормативная база в области документирования ПС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84576"/>
          </a:xfrm>
        </p:spPr>
        <p:txBody>
          <a:bodyPr>
            <a:noAutofit/>
          </a:bodyPr>
          <a:lstStyle/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19.001-77 ЕСПД. Общие положения.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19.101-77 ЕСПД. Виды программ и программных документов.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19.102-77 ЕСПД. Стадии разработки.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19.103-77 ЕСПД. Обозначение программ и программных доку-ментов.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19.104-78 ЕСПД. Основные надписи.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19.105-78 ЕСПД. Общие требования к программным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19.106-78 ЕСПД. Требования к программным документам,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выполненным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печатным способом.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19.201-78 ЕСПД. Техническое задание. Требования к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оформлению.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9.ГОСТ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19.202-78 ЕСПД. Спецификация. Требования к содержанию и оформлению.</a:t>
            </a:r>
          </a:p>
          <a:p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ГОСТ 19.301-79 ЕСПД. Порядок и методика испытаний.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ГОСТ 19.401-78 ЕСПД. Текст программы.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ГОСТ 19.402-78 ЕСПД. Описание программы.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ГОСТ 19.404-79 ЕСПД. Пояснительная записка. Требования к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ГОСТ 19.501-78 ЕСПД. Формуляр.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ГОСТ 19.502-78 ЕСПД. Описание применения. Требования к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оформлению.</a:t>
            </a:r>
          </a:p>
          <a:p>
            <a:r>
              <a:rPr lang="ru-RU" sz="11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ГОСТ 19.503-79 ЕСПД. Руководство системного программиста. </a:t>
            </a:r>
            <a:r>
              <a:rPr lang="ru-RU" sz="11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содержанию и оформлению.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ГОСТ 19.504-79 ЕСПД. Руководство программиста.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ГОСТ 19.505-79 ЕСПД. Руководство оператора.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ГОСТ 19.506-79 ЕСПД. Описание языка.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ГОСТ 19.508-79 ЕСПД. Руководство по техническому 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обслуживанию. Требования </a:t>
            </a:r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ГОСТ 19.604-78 ЕСПД. Правила внесения изменений в программные документы, выполняемые печатным способом</a:t>
            </a: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9"/>
            <a:ext cx="7109261" cy="10801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Виды программных документов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754" y="1340768"/>
            <a:ext cx="7363646" cy="4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6965245" cy="739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Виды эксплуатационных документов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559435"/>
              </p:ext>
            </p:extLst>
          </p:nvPr>
        </p:nvGraphicFramePr>
        <p:xfrm>
          <a:off x="755576" y="476672"/>
          <a:ext cx="7776864" cy="556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947"/>
                <a:gridCol w="4773917"/>
              </a:tblGrid>
              <a:tr h="6603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эксплуатационного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эксплуатационного документа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0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Ведомость эксплуатационных документов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3980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эксплуатационных документов на программу</a:t>
                      </a:r>
                    </a:p>
                  </a:txBody>
                  <a:tcPr/>
                </a:tc>
              </a:tr>
              <a:tr h="5729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Формуляр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88900" indent="0" algn="l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</a:p>
                  </a:txBody>
                  <a:tcPr/>
                </a:tc>
              </a:tr>
              <a:tr h="1028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применения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1016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</a:p>
                    <a:p>
                      <a:pPr>
                        <a:lnSpc>
                          <a:spcPts val="4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3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системного программиста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0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программиста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эксплуатации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3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оператора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обеспечения  процедуры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 оператора с вычислительной системой в процессе выполнения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0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языка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синтаксиса и семантики языка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0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по техническо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8884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</a:t>
            </a:r>
            <a:r>
              <a:rPr lang="ru-RU" sz="4000" b="1" i="1" dirty="0"/>
              <a:t>Эксплуатационная документация на программный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239155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</TotalTime>
  <Words>812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Эксплуатационная документация</vt:lpstr>
      <vt:lpstr>Документация на программный продукт </vt:lpstr>
      <vt:lpstr>Что такое эксплуатационная документация?</vt:lpstr>
      <vt:lpstr>Какие основные документы входят в состав эксплуатационной документации?</vt:lpstr>
      <vt:lpstr>Отечественные стандарты, разрабатываемые эксплуатационную документацию</vt:lpstr>
      <vt:lpstr>Нормативная база в области документирования ПС </vt:lpstr>
      <vt:lpstr>Виды программных документов </vt:lpstr>
      <vt:lpstr>Виды эксплуатационных документов</vt:lpstr>
      <vt:lpstr> Эксплуатационная документация на программный продукт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1</cp:lastModifiedBy>
  <cp:revision>15</cp:revision>
  <dcterms:created xsi:type="dcterms:W3CDTF">2020-01-12T09:28:47Z</dcterms:created>
  <dcterms:modified xsi:type="dcterms:W3CDTF">2020-08-31T15:57:24Z</dcterms:modified>
</cp:coreProperties>
</file>