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F25B02-D0FF-4789-9C04-498FD30F06C1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654431-19FA-4A2A-8583-FB61A79CB06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Применение ПРВТ</a:t>
            </a:r>
            <a:br>
              <a:rPr lang="ru-RU" dirty="0" smtClean="0"/>
            </a:br>
            <a:r>
              <a:rPr lang="ru-RU" sz="2000" dirty="0" smtClean="0"/>
              <a:t>(промышленная рентгеновская вычислительная томография)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3861048"/>
            <a:ext cx="4280520" cy="177775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Выполнила : </a:t>
            </a:r>
            <a:r>
              <a:rPr lang="ru-RU" sz="2400" dirty="0" err="1" smtClean="0"/>
              <a:t>Гафиатуллина</a:t>
            </a:r>
            <a:r>
              <a:rPr lang="ru-RU" sz="2400" dirty="0" smtClean="0"/>
              <a:t> Л.Р.</a:t>
            </a:r>
          </a:p>
          <a:p>
            <a:r>
              <a:rPr lang="ru-RU" sz="2400" dirty="0" smtClean="0"/>
              <a:t>Проверил : </a:t>
            </a:r>
            <a:r>
              <a:rPr lang="ru-RU" sz="2400" dirty="0" err="1" smtClean="0"/>
              <a:t>Зимняков</a:t>
            </a:r>
            <a:r>
              <a:rPr lang="ru-RU" sz="2400" dirty="0" smtClean="0"/>
              <a:t> С.А.</a:t>
            </a:r>
          </a:p>
          <a:p>
            <a:r>
              <a:rPr lang="ru-RU" sz="2400" dirty="0" smtClean="0"/>
              <a:t>Группа : ЭС-1-12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/>
              <a:t>Стремительные темпы развития и внедрение во все сферы деятельности современных технических систем (СТС), непрерывный рост их структурной сложности и размерности, специализированные условия применения и требования к безотказности выполняемых аппаратурой функций определяют актуальность проблемы надежности, качества и безопасности эксплуатации технических объектов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Большое значение в успешном решении этих задач принадлежит методам и средствам контроля и диагностики технических систем. При проектировании СТС необходимо учитывать требования технического контроля - своевременно определять реальное состояние объекта для своевременного обнаружения и устранения возникших дефектов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Современным мощным средством обследования внешней формы и внутренней структуры деталей  СТС является рентгеновская компьютерная томография. Её достоинства наиболее четко проявляются при неразрушающей диагностике ответственных деталей и сборок со сложной внутренней структурой. Уникальные возможности метода ПРВТ (промышленной рентгеновской вычислительной томографии) наиболее эффективно могут быть использованы при отработке технологических процессов, разработке новых изделий и материалов, контроле особо ответственных узлов и механизмов. Использование компьютерных томографов позволяет достичь высокой точности бесконтактного неразрушающего измерения размеров внутренних структурных элементов и их локальных дефектов, соизмеримой с точностью средств контактного измерения наружных размеров промышленных изделий.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ПРВТ применяется для проверки</a:t>
            </a:r>
            <a:r>
              <a:rPr lang="ru-RU" dirty="0" smtClean="0"/>
              <a:t>: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dirty="0"/>
              <a:t>качества продукции литейного производства;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dirty="0"/>
              <a:t>качества изготовления лопастей и </a:t>
            </a:r>
            <a:r>
              <a:rPr lang="ru-RU" dirty="0" smtClean="0"/>
              <a:t>турбин;</a:t>
            </a:r>
            <a:endParaRPr lang="ru-RU" dirty="0"/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dirty="0"/>
              <a:t>корпуса двигателей внутреннего сгорания;</a:t>
            </a:r>
          </a:p>
          <a:p>
            <a:pPr>
              <a:buNone/>
            </a:pPr>
            <a:r>
              <a:rPr lang="ru-RU" dirty="0" smtClean="0"/>
              <a:t>    - корпуса </a:t>
            </a:r>
            <a:r>
              <a:rPr lang="ru-RU" dirty="0"/>
              <a:t>ядерных реакторов;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dirty="0"/>
              <a:t>качества сложных композиционных изделий; </a:t>
            </a:r>
            <a:br>
              <a:rPr lang="ru-RU" dirty="0"/>
            </a:br>
            <a:r>
              <a:rPr lang="ru-RU" dirty="0"/>
              <a:t>- твердотельных ракетных топливных контейнеров; </a:t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ТВЭЛов</a:t>
            </a:r>
            <a:r>
              <a:rPr lang="ru-RU" dirty="0"/>
              <a:t> ядерных реакторов; </a:t>
            </a:r>
            <a:br>
              <a:rPr lang="ru-RU" dirty="0"/>
            </a:br>
            <a:r>
              <a:rPr lang="ru-RU" dirty="0"/>
              <a:t>- контроля содержания контейнеров с отработанным топливом ядерных реакторов;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/>
              <a:t>качества сварных швов; 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dirty="0"/>
              <a:t>контроля содержания закрытых объёмов.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Рассмотрим ПРВТ на примере лопаток компрессоров и турбин ГТД.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Традиционные методы дефектоскопии </a:t>
            </a:r>
            <a:r>
              <a:rPr lang="ru-RU" sz="2000" dirty="0" smtClean="0"/>
              <a:t>лопаток.</a:t>
            </a: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Задача обнаружения выходящих на поверхность лопаток трещин достаточно успешно решается с помощью капиллярных методов (цветового и люминесцентного), а также магнитно-порошкового метода дефектоскопии . Просвечивание внутренних полостей рентгеном и ультразвуком даёт довольно туманные представления о состоянии внутренних каналов, имеющих сложную трёхмерную конфигурацию.  Внешняя геометрия вообще зачастую контролируется вручную простейшими инструментами и приспособлениями </a:t>
            </a:r>
          </a:p>
          <a:p>
            <a:endParaRPr lang="ru-RU" sz="2000" dirty="0"/>
          </a:p>
        </p:txBody>
      </p:sp>
      <p:pic>
        <p:nvPicPr>
          <p:cNvPr id="4" name="Рисунок 3" descr="http://www.proatom.ru/img11/ravin_r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417646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sz="2000" b="1" dirty="0"/>
              <a:t>Принцип действия и функциональные возможности рентгеновской томографии</a:t>
            </a:r>
            <a:br>
              <a:rPr lang="ru-RU" sz="2000" b="1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Термин «томография» образован из двух древнегреческих слов: </a:t>
            </a:r>
            <a:r>
              <a:rPr lang="ru-RU" sz="2000" dirty="0" err="1"/>
              <a:t>tomos</a:t>
            </a:r>
            <a:r>
              <a:rPr lang="ru-RU" sz="2000" dirty="0"/>
              <a:t> –  слой и </a:t>
            </a:r>
            <a:r>
              <a:rPr lang="ru-RU" sz="2000" dirty="0" err="1"/>
              <a:t>grapho</a:t>
            </a:r>
            <a:r>
              <a:rPr lang="ru-RU" sz="2000" dirty="0"/>
              <a:t> – пишу.  Это метод неразрушающего послойного исследования внутренней структуры объекта, а также обследования его внешней формы.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Первые разработки, которые могли бы послужить математическим обеспечением томографии, были выполнены австрийским математиком Иоганном Радоном ещё в 1917 г., однако в то время человечеству, видимо, было не до томографии. В 1963 г. американский физик </a:t>
            </a:r>
            <a:r>
              <a:rPr lang="ru-RU" sz="2000" dirty="0" err="1"/>
              <a:t>А.Кормак</a:t>
            </a:r>
            <a:r>
              <a:rPr lang="ru-RU" sz="2000" dirty="0"/>
              <a:t> вторично решил ту же задачу другим способом. Причём ему и его последователям (табл.2), удалось довести идею томографии до практического воплощения, за что они и были удостоены ряда Нобелевских премий.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ru-RU" sz="2000" dirty="0"/>
              <a:t>Из разработанных к настоящему времени разновидностей </a:t>
            </a:r>
            <a:r>
              <a:rPr lang="ru-RU" sz="2000" dirty="0" err="1"/>
              <a:t>томографической</a:t>
            </a:r>
            <a:r>
              <a:rPr lang="ru-RU" sz="2000" dirty="0"/>
              <a:t> интроскопии – ультразвуковой, </a:t>
            </a:r>
            <a:r>
              <a:rPr lang="ru-RU" sz="2000" dirty="0" err="1"/>
              <a:t>радионуклидной</a:t>
            </a:r>
            <a:r>
              <a:rPr lang="ru-RU" sz="2000" dirty="0"/>
              <a:t>, </a:t>
            </a:r>
            <a:r>
              <a:rPr lang="ru-RU" sz="2000" dirty="0" err="1"/>
              <a:t>позитронно-эмиссионной</a:t>
            </a:r>
            <a:r>
              <a:rPr lang="ru-RU" sz="2000" dirty="0"/>
              <a:t>, магнитно-резонансной, ядерно-магнитной и рентгеновской – в технике наибольшее распространение нашла именно рентгеновская, поскольку рентгеновские лучи хорошо проникают через различные конструкционные материалы и не причиняют им вреда. </a:t>
            </a:r>
            <a:r>
              <a:rPr lang="ru-RU" sz="2400" dirty="0"/>
              <a:t/>
            </a:r>
            <a:br>
              <a:rPr lang="ru-RU" sz="2400" dirty="0"/>
            </a:br>
            <a:endParaRPr lang="ru-RU" sz="2000" dirty="0" smtClean="0"/>
          </a:p>
          <a:p>
            <a:endParaRPr lang="ru-RU" sz="2400" dirty="0"/>
          </a:p>
          <a:p>
            <a:endParaRPr lang="ru-RU" sz="2000" dirty="0"/>
          </a:p>
        </p:txBody>
      </p:sp>
      <p:pic>
        <p:nvPicPr>
          <p:cNvPr id="4" name="Рисунок 3" descr="http://www.proatom.ru/img11/ravin_r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564904"/>
            <a:ext cx="44767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proatom.ru/img11/ravin_r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6672"/>
            <a:ext cx="4572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79712" y="4941168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Фотография (А), рентгенограмма (Б), плоская (В) и объёмная (Г) рентгеновские  </a:t>
            </a:r>
            <a:r>
              <a:rPr lang="ru-RU" dirty="0" err="1"/>
              <a:t>томограммы</a:t>
            </a:r>
            <a:r>
              <a:rPr lang="ru-RU" dirty="0"/>
              <a:t> блока </a:t>
            </a:r>
            <a:r>
              <a:rPr lang="ru-RU" dirty="0" err="1"/>
              <a:t>топливораспределения</a:t>
            </a: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proatom.ru/img11/ravin_r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836712"/>
            <a:ext cx="38100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07704" y="4797152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Томограмма</a:t>
            </a:r>
            <a:r>
              <a:rPr lang="ru-RU" dirty="0"/>
              <a:t> армированного ракетного сопла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1714</TotalTime>
  <Words>247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Применение ПРВТ (промышленная рентгеновская вычислительная томография)</vt:lpstr>
      <vt:lpstr>Слайд 2</vt:lpstr>
      <vt:lpstr>Слайд 3</vt:lpstr>
      <vt:lpstr>Рассмотрим ПРВТ на примере лопаток компрессоров и турбин ГТД.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ПРВТ (промышленная рентгеновская вычислительная томография)</dc:title>
  <dc:creator>Лилия</dc:creator>
  <cp:lastModifiedBy>Лилия</cp:lastModifiedBy>
  <cp:revision>8</cp:revision>
  <dcterms:created xsi:type="dcterms:W3CDTF">2014-04-07T12:55:15Z</dcterms:created>
  <dcterms:modified xsi:type="dcterms:W3CDTF">2014-04-08T17:29:59Z</dcterms:modified>
</cp:coreProperties>
</file>