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539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7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55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47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15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43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1245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8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07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50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3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№9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Закон Ома для однородного проводника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http://upload.wikimedia.org/wikipedia/commons/thumb/5/56/Ohm%27s_law_triangle.PNG/200px-Ohm%27s_law_triang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2564905"/>
            <a:ext cx="19050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pload.wikimedia.org/wikipedia/commons/e/ee/Vi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750" y="2564904"/>
            <a:ext cx="1762125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Сторонние силы. Закон Ома для неоднородного участка цепи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981200" y="3501008"/>
                <a:ext cx="7467600" cy="297294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981200" y="3501008"/>
                <a:ext cx="7467600" cy="2972944"/>
              </a:xfrm>
              <a:blipFill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ens.tpu.ru/POSOBIE_FIS_KUSN/%DD%EB%E5%EA%F2%F0%EE%F1%F2%E0%F2%E8%EA%E0.%20%CF%EE%F1%F2%EE%FF%ED%ED%FB%E9%20%D2%EE%EA/07_f/06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3861048"/>
            <a:ext cx="137160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hysbook.ru/images/c/cf/Img_T-77-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567261"/>
            <a:ext cx="67627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0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29DB2-DDD6-48F9-A053-C1E8D7FA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Сторонние силы и закон 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F949FC-6EA9-4E15-ABE6-7FDC3260E7E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Сторонние силы: Внешние силы в электрической цепи, которые могут влиять на движение зарядов. К ним могут относиться магнитные силы, гравитация, трение или силы дополнительных электрических полей, не вызванных самой цепью.    </a:t>
            </a:r>
          </a:p>
          <a:p>
            <a:r>
              <a:rPr lang="ru-RU" dirty="0"/>
              <a:t>Закон Ома: гласит, что ток, проходящий через проводник между двумя точками, прямо пропорционален напряжению в этих двух точках. Обычно он формулируется как V = IR, где V - напряжение, I - ток, а R - сопротивление.    </a:t>
            </a:r>
          </a:p>
          <a:p>
            <a:r>
              <a:rPr lang="ru-RU" dirty="0"/>
              <a:t>Гетерогенный участок цепи: Часть электрической цепи, содержащая различные материалы или компоненты, такие как резисторы, конденсаторы и индукторы. Эти компоненты имеют разное сопротивление, что может повлиять на ток и напряжение на участке цепи.</a:t>
            </a:r>
          </a:p>
        </p:txBody>
      </p:sp>
    </p:spTree>
    <p:extLst>
      <p:ext uri="{BB962C8B-B14F-4D97-AF65-F5344CB8AC3E}">
        <p14:creationId xmlns:p14="http://schemas.microsoft.com/office/powerpoint/2010/main" val="88448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A457B-179A-49B7-B72D-94F51E14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закона Ома в неоднородных участках цепи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666CF-7272-4391-8408-CE9A86B7E0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Сложные сопротивления: На неоднородном участке цепи общее сопротивление (R) может быть комбинацией нескольких различных сопротивлений. Это может быть последовательное (сумма сопротивлений) или параллельное (обратная сумма взаимных сопротивлений).    </a:t>
            </a:r>
          </a:p>
          <a:p>
            <a:r>
              <a:rPr lang="ru-RU" dirty="0"/>
              <a:t>Влияние на ток и напряжение: Различные сопротивления в неоднородном участке цепи будут вызывать изменения тока и напряжения. Закон Ома все еще может быть применен, но должен быть использован для каждого отдельного компонента или комбинации компонентов.    </a:t>
            </a:r>
          </a:p>
          <a:p>
            <a:r>
              <a:rPr lang="ru-RU" dirty="0"/>
              <a:t>Сторонние силы: Могут влиять на протекание тока в неоднородных цепях. Например, магнитное поле может вызывать электродвижущую силу (ЭДС), изменяя эффективное напряжение в цепи.</a:t>
            </a:r>
          </a:p>
        </p:txBody>
      </p:sp>
    </p:spTree>
    <p:extLst>
      <p:ext uri="{BB962C8B-B14F-4D97-AF65-F5344CB8AC3E}">
        <p14:creationId xmlns:p14="http://schemas.microsoft.com/office/powerpoint/2010/main" val="107050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38E178-7290-4F28-87EE-B1AB441F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в реальном мире и важность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7665A4-7F9D-4B8B-87DC-B20CADB8B8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Проектирование электроники: Понимание того, как применять закон Ома в неоднородных участках цепи, имеет решающее значение при проектировании сложных электронных устройств, начиная от смартфонов и заканчивая электромобилями.   </a:t>
            </a:r>
          </a:p>
          <a:p>
            <a:r>
              <a:rPr lang="ru-RU" dirty="0"/>
              <a:t>Поиск и устранение неисправностей в электрических цепях: Умение учитывать сторонние силы и переменные сопротивления может помочь в диагностике и устранении неполадок в электрических системах.    </a:t>
            </a:r>
          </a:p>
          <a:p>
            <a:r>
              <a:rPr lang="ru-RU" dirty="0"/>
              <a:t>Управление питанием: Знание того, как различные компоненты влияют на напряжение и ток, важно для управления энергопотреблением и эффективностью электронных </a:t>
            </a:r>
            <a:r>
              <a:rPr lang="ru-RU" err="1"/>
              <a:t>систем</a:t>
            </a:r>
            <a:r>
              <a:rPr lang="ru-RU"/>
              <a:t>.</a:t>
            </a:r>
          </a:p>
          <a:p>
            <a:r>
              <a:rPr lang="ru-RU"/>
              <a:t>Применение </a:t>
            </a:r>
            <a:r>
              <a:rPr lang="ru-RU" dirty="0"/>
              <a:t>закона Ома на неоднородных участках цепи и понимание сторонних сил являются основополагающими в области электроники и электротехники.</a:t>
            </a:r>
          </a:p>
        </p:txBody>
      </p:sp>
    </p:spTree>
    <p:extLst>
      <p:ext uri="{BB962C8B-B14F-4D97-AF65-F5344CB8AC3E}">
        <p14:creationId xmlns:p14="http://schemas.microsoft.com/office/powerpoint/2010/main" val="2089994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364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Cambria Math</vt:lpstr>
      <vt:lpstr>Century Schoolbook</vt:lpstr>
      <vt:lpstr>Wingdings</vt:lpstr>
      <vt:lpstr>Wingdings 2</vt:lpstr>
      <vt:lpstr>Эркер</vt:lpstr>
      <vt:lpstr>Лекция №9</vt:lpstr>
      <vt:lpstr>Закон Ома для однородного проводника</vt:lpstr>
      <vt:lpstr>Сторонние силы. Закон Ома для неоднородного участка цепи</vt:lpstr>
      <vt:lpstr>Сторонние силы и закон Ома</vt:lpstr>
      <vt:lpstr>Применение закона Ома в неоднородных участках цепи</vt:lpstr>
      <vt:lpstr>Применение в реальном мире и важность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№9</dc:title>
  <dc:creator>Ilya</dc:creator>
  <cp:lastModifiedBy>Ilya</cp:lastModifiedBy>
  <cp:revision>2</cp:revision>
  <dcterms:created xsi:type="dcterms:W3CDTF">2023-06-30T12:51:58Z</dcterms:created>
  <dcterms:modified xsi:type="dcterms:W3CDTF">2023-07-01T17:07:21Z</dcterms:modified>
</cp:coreProperties>
</file>