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4"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аталия" initials="Н" lastIdx="2" clrIdx="0">
    <p:extLst>
      <p:ext uri="{19B8F6BF-5375-455C-9EA6-DF929625EA0E}">
        <p15:presenceInfo xmlns:p15="http://schemas.microsoft.com/office/powerpoint/2012/main" userId="Наталия"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347392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EC4FE2-C5E6-4D9A-973A-8322B794228B}"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197466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258396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48585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427010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396945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238130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2881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286700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373192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31911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6EC4FE2-C5E6-4D9A-973A-8322B794228B}"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133149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6EC4FE2-C5E6-4D9A-973A-8322B794228B}" type="datetimeFigureOut">
              <a:rPr lang="ru-RU" smtClean="0"/>
              <a:t>08.05.2020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245691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62311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91238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6EC4FE2-C5E6-4D9A-973A-8322B794228B}" type="datetimeFigureOut">
              <a:rPr lang="ru-RU" smtClean="0"/>
              <a:t>08.05.2020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37046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EC4FE2-C5E6-4D9A-973A-8322B794228B}" type="datetimeFigureOut">
              <a:rPr lang="ru-RU" smtClean="0"/>
              <a:t>08.05.2020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808B8F-EEB4-44EA-9275-2B8F958C4C5D}" type="slidenum">
              <a:rPr lang="ru-RU" smtClean="0"/>
              <a:t>‹#›</a:t>
            </a:fld>
            <a:endParaRPr lang="ru-RU"/>
          </a:p>
        </p:txBody>
      </p:sp>
    </p:spTree>
    <p:extLst>
      <p:ext uri="{BB962C8B-B14F-4D97-AF65-F5344CB8AC3E}">
        <p14:creationId xmlns:p14="http://schemas.microsoft.com/office/powerpoint/2010/main" val="271259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6EC4FE2-C5E6-4D9A-973A-8322B794228B}" type="datetimeFigureOut">
              <a:rPr lang="ru-RU" smtClean="0"/>
              <a:t>08.05.2020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9808B8F-EEB4-44EA-9275-2B8F958C4C5D}" type="slidenum">
              <a:rPr lang="ru-RU" smtClean="0"/>
              <a:t>‹#›</a:t>
            </a:fld>
            <a:endParaRPr lang="ru-RU"/>
          </a:p>
        </p:txBody>
      </p:sp>
    </p:spTree>
    <p:extLst>
      <p:ext uri="{BB962C8B-B14F-4D97-AF65-F5344CB8AC3E}">
        <p14:creationId xmlns:p14="http://schemas.microsoft.com/office/powerpoint/2010/main" val="5735334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5023" y="2410691"/>
            <a:ext cx="9777351" cy="1503033"/>
          </a:xfrm>
        </p:spPr>
        <p:txBody>
          <a:bodyPr>
            <a:noAutofit/>
          </a:bodyPr>
          <a:lstStyle/>
          <a:p>
            <a:r>
              <a:rPr lang="ru-RU" sz="3600" dirty="0" smtClean="0"/>
              <a:t>Презентация по дисциплине: «Немецкий язык»</a:t>
            </a:r>
            <a:br>
              <a:rPr lang="ru-RU" sz="3600" dirty="0" smtClean="0"/>
            </a:br>
            <a:r>
              <a:rPr lang="ru-RU" sz="3600" dirty="0" smtClean="0"/>
              <a:t>На тему: «</a:t>
            </a:r>
            <a:r>
              <a:rPr lang="en-US" sz="3600" dirty="0" err="1"/>
              <a:t>Globale</a:t>
            </a:r>
            <a:r>
              <a:rPr lang="en-US" sz="3600" dirty="0"/>
              <a:t> </a:t>
            </a:r>
            <a:r>
              <a:rPr lang="en-US" sz="3600" dirty="0" err="1"/>
              <a:t>Erwärmung</a:t>
            </a:r>
            <a:r>
              <a:rPr lang="ru-RU" sz="3600" dirty="0" smtClean="0"/>
              <a:t>»</a:t>
            </a:r>
            <a:endParaRPr lang="ru-RU" sz="3600" dirty="0"/>
          </a:p>
        </p:txBody>
      </p:sp>
      <p:sp>
        <p:nvSpPr>
          <p:cNvPr id="3" name="Подзаголовок 2"/>
          <p:cNvSpPr>
            <a:spLocks noGrp="1"/>
          </p:cNvSpPr>
          <p:nvPr>
            <p:ph type="subTitle" idx="1"/>
          </p:nvPr>
        </p:nvSpPr>
        <p:spPr>
          <a:xfrm>
            <a:off x="1322120" y="1167596"/>
            <a:ext cx="9144000" cy="827459"/>
          </a:xfrm>
        </p:spPr>
        <p:txBody>
          <a:bodyPr>
            <a:normAutofit lnSpcReduction="10000"/>
          </a:bodyPr>
          <a:lstStyle/>
          <a:p>
            <a:r>
              <a:rPr lang="ru-RU" dirty="0" smtClean="0"/>
              <a:t>ФГБОУ ВО КГЭУ</a:t>
            </a:r>
          </a:p>
          <a:p>
            <a:r>
              <a:rPr lang="ru-RU" dirty="0" smtClean="0"/>
              <a:t>кафедра: «Иностранный язык»</a:t>
            </a:r>
            <a:endParaRPr lang="ru-RU" dirty="0"/>
          </a:p>
        </p:txBody>
      </p:sp>
      <p:sp>
        <p:nvSpPr>
          <p:cNvPr id="4" name="TextBox 3"/>
          <p:cNvSpPr txBox="1"/>
          <p:nvPr/>
        </p:nvSpPr>
        <p:spPr>
          <a:xfrm>
            <a:off x="8229600" y="4417621"/>
            <a:ext cx="3170712" cy="1200329"/>
          </a:xfrm>
          <a:prstGeom prst="rect">
            <a:avLst/>
          </a:prstGeom>
          <a:noFill/>
        </p:spPr>
        <p:txBody>
          <a:bodyPr wrap="square" rtlCol="0">
            <a:spAutoFit/>
          </a:bodyPr>
          <a:lstStyle/>
          <a:p>
            <a:r>
              <a:rPr lang="ru-RU" dirty="0" smtClean="0"/>
              <a:t>Выполнил:</a:t>
            </a:r>
          </a:p>
          <a:p>
            <a:r>
              <a:rPr lang="ru-RU" dirty="0" smtClean="0"/>
              <a:t>студент Карташов Д.Л.</a:t>
            </a:r>
          </a:p>
          <a:p>
            <a:r>
              <a:rPr lang="ru-RU" dirty="0"/>
              <a:t>г</a:t>
            </a:r>
            <a:r>
              <a:rPr lang="ru-RU" dirty="0" smtClean="0"/>
              <a:t>р. ЭЭ-9-19</a:t>
            </a:r>
          </a:p>
          <a:p>
            <a:r>
              <a:rPr lang="ru-RU" dirty="0" smtClean="0"/>
              <a:t>Проверил: Максимова А.Б.</a:t>
            </a:r>
            <a:endParaRPr lang="ru-RU" dirty="0"/>
          </a:p>
        </p:txBody>
      </p:sp>
      <p:sp>
        <p:nvSpPr>
          <p:cNvPr id="5" name="TextBox 4"/>
          <p:cNvSpPr txBox="1"/>
          <p:nvPr/>
        </p:nvSpPr>
        <p:spPr>
          <a:xfrm>
            <a:off x="5320146" y="6305797"/>
            <a:ext cx="1167740" cy="369332"/>
          </a:xfrm>
          <a:prstGeom prst="rect">
            <a:avLst/>
          </a:prstGeom>
          <a:noFill/>
        </p:spPr>
        <p:txBody>
          <a:bodyPr wrap="square" rtlCol="0">
            <a:spAutoFit/>
          </a:bodyPr>
          <a:lstStyle/>
          <a:p>
            <a:r>
              <a:rPr lang="ru-RU" dirty="0" smtClean="0"/>
              <a:t>2020 г.</a:t>
            </a:r>
            <a:endParaRPr lang="ru-RU" dirty="0"/>
          </a:p>
        </p:txBody>
      </p:sp>
    </p:spTree>
    <p:extLst>
      <p:ext uri="{BB962C8B-B14F-4D97-AF65-F5344CB8AC3E}">
        <p14:creationId xmlns:p14="http://schemas.microsoft.com/office/powerpoint/2010/main" val="346805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825" y="353251"/>
            <a:ext cx="10515600" cy="1325563"/>
          </a:xfrm>
        </p:spPr>
        <p:txBody>
          <a:bodyPr>
            <a:normAutofit fontScale="90000"/>
          </a:bodyPr>
          <a:lstStyle/>
          <a:p>
            <a:r>
              <a:rPr lang="de-DE" sz="3100" dirty="0"/>
              <a:t>Eines der Hauptumweltprobleme ist die sensationelle globale Erwärmung, die durch stark erhöhte Mengen an Treibhausgasen in der Atmosphäre verursacht wurde</a:t>
            </a:r>
            <a:r>
              <a:rPr lang="de-DE" sz="3100" dirty="0" smtClean="0"/>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241" y="1797567"/>
            <a:ext cx="7288767" cy="4854433"/>
          </a:xfrm>
          <a:prstGeom prst="rect">
            <a:avLst/>
          </a:prstGeom>
        </p:spPr>
      </p:pic>
    </p:spTree>
    <p:extLst>
      <p:ext uri="{BB962C8B-B14F-4D97-AF65-F5344CB8AC3E}">
        <p14:creationId xmlns:p14="http://schemas.microsoft.com/office/powerpoint/2010/main" val="30316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6" descr="C:\Users\user\Desktop\i.webp"/>
          <p:cNvSpPr>
            <a:spLocks noChangeAspect="1" noChangeArrowheads="1"/>
          </p:cNvSpPr>
          <p:nvPr/>
        </p:nvSpPr>
        <p:spPr bwMode="auto">
          <a:xfrm>
            <a:off x="155574" y="-144463"/>
            <a:ext cx="3362665" cy="3362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Заголовок 1"/>
          <p:cNvSpPr>
            <a:spLocks noGrp="1"/>
          </p:cNvSpPr>
          <p:nvPr>
            <p:ph type="title"/>
          </p:nvPr>
        </p:nvSpPr>
        <p:spPr>
          <a:xfrm>
            <a:off x="731322" y="296883"/>
            <a:ext cx="10515600" cy="1902773"/>
          </a:xfrm>
        </p:spPr>
        <p:txBody>
          <a:bodyPr>
            <a:normAutofit fontScale="90000"/>
          </a:bodyPr>
          <a:lstStyle/>
          <a:p>
            <a:r>
              <a:rPr lang="de-DE" sz="2700" dirty="0"/>
              <a:t>Treibhausgase bildeten eine Art Kuppel über dem Planeten und hielten die von der Oberfläche reflektierte Wärme zurück. Die Temperatur auf der Erde steigt wie in einem Gewächshaus und bringt uns langsam den unangenehmsten Folgen näher. Der Prozess des Schmelzens der Gletscher beginnt, das Klima und der Zustand des gesamten Planeten ändern sich</a:t>
            </a:r>
            <a:r>
              <a:rPr lang="de-DE" sz="2700" dirty="0" smtClean="0"/>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7" y="2641002"/>
            <a:ext cx="6869875" cy="3864305"/>
          </a:xfrm>
          <a:prstGeom prst="rect">
            <a:avLst/>
          </a:prstGeom>
        </p:spPr>
      </p:pic>
    </p:spTree>
    <p:extLst>
      <p:ext uri="{BB962C8B-B14F-4D97-AF65-F5344CB8AC3E}">
        <p14:creationId xmlns:p14="http://schemas.microsoft.com/office/powerpoint/2010/main" val="330480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574" y="697633"/>
            <a:ext cx="10515600" cy="1325563"/>
          </a:xfrm>
        </p:spPr>
        <p:txBody>
          <a:bodyPr>
            <a:noAutofit/>
          </a:bodyPr>
          <a:lstStyle/>
          <a:p>
            <a:r>
              <a:rPr lang="de-DE" sz="3200" dirty="0"/>
              <a:t>Abholzung, kolossale Abgasemissionen, Verschmutzung von Boden, Wasser und Luft - all dies führte zur Entwicklung des Treibhauseffekts</a:t>
            </a:r>
            <a:r>
              <a:rPr lang="de-DE" sz="3200" dirty="0" smtClean="0"/>
              <a:t>.</a:t>
            </a:r>
            <a:endParaRPr lang="ru-RU" sz="32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451" y="2232562"/>
            <a:ext cx="5469846" cy="4286992"/>
          </a:xfrm>
          <a:prstGeom prst="rect">
            <a:avLst/>
          </a:prstGeom>
        </p:spPr>
      </p:pic>
    </p:spTree>
    <p:extLst>
      <p:ext uri="{BB962C8B-B14F-4D97-AF65-F5344CB8AC3E}">
        <p14:creationId xmlns:p14="http://schemas.microsoft.com/office/powerpoint/2010/main" val="287664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574" y="555132"/>
            <a:ext cx="10515600" cy="1344922"/>
          </a:xfrm>
        </p:spPr>
        <p:txBody>
          <a:bodyPr>
            <a:noAutofit/>
          </a:bodyPr>
          <a:lstStyle/>
          <a:p>
            <a:r>
              <a:rPr lang="de-DE" sz="2800" dirty="0"/>
              <a:t>Diese Veränderungen betreffen geologische Veränderungen, Veränderungen der Flora und Fauna, eine Erhöhung des Weltozeans und seiner Folgen sowie eine Reihe medizinischer Faktoren und die menschliche Gesundheit.</a:t>
            </a:r>
            <a:endParaRPr lang="ru-RU" sz="2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7630" y="2794634"/>
            <a:ext cx="5905487" cy="3930600"/>
          </a:xfrm>
          <a:prstGeom prst="rect">
            <a:avLst/>
          </a:prstGeom>
        </p:spPr>
      </p:pic>
    </p:spTree>
    <p:extLst>
      <p:ext uri="{BB962C8B-B14F-4D97-AF65-F5344CB8AC3E}">
        <p14:creationId xmlns:p14="http://schemas.microsoft.com/office/powerpoint/2010/main" val="1445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974314"/>
          </a:xfrm>
        </p:spPr>
        <p:txBody>
          <a:bodyPr>
            <a:noAutofit/>
          </a:bodyPr>
          <a:lstStyle/>
          <a:p>
            <a:r>
              <a:rPr lang="de-DE" sz="2400" dirty="0"/>
              <a:t>Eine der globalen Herausforderungen unserer Zeit besteht darin, das Abschmelzen der Eisplatten der Erde zu verhindern. Jeder einzelne Bewohner des Planeten kann seinen Beitrag zu seiner Entscheidung leisten. Umweltschützer raten davon ab, Aerosole mit Fluorchlorkohlenwasserstoffen zu verwenden, die die Ozonschicht beeinflussen. Ersetzen Sie das Auto nach Möglichkeit durch ein Fahrrad und pflanzen Sie Bäume und Sträucher so weit wie möglich in der Nähe des Hauses.</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428" y="3430902"/>
            <a:ext cx="6371143" cy="3302246"/>
          </a:xfrm>
          <a:prstGeom prst="rect">
            <a:avLst/>
          </a:prstGeom>
        </p:spPr>
      </p:pic>
    </p:spTree>
    <p:extLst>
      <p:ext uri="{BB962C8B-B14F-4D97-AF65-F5344CB8AC3E}">
        <p14:creationId xmlns:p14="http://schemas.microsoft.com/office/powerpoint/2010/main" val="27797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sz="2800" dirty="0"/>
              <a:t>Die Haupt- "Schuldigen" der Erwärmung sind bekannt: In Bezug auf schädliche Emissionen belegt China den ersten Platz (19% aller Weltemissionen) und die USA den zweiten Platz (18,4%).</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743" y="2162464"/>
            <a:ext cx="5921458" cy="4524828"/>
          </a:xfrm>
          <a:prstGeom prst="rect">
            <a:avLst/>
          </a:prstGeom>
        </p:spPr>
      </p:pic>
    </p:spTree>
    <p:extLst>
      <p:ext uri="{BB962C8B-B14F-4D97-AF65-F5344CB8AC3E}">
        <p14:creationId xmlns:p14="http://schemas.microsoft.com/office/powerpoint/2010/main" val="73372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2744" y="1757970"/>
            <a:ext cx="9144000" cy="2778404"/>
          </a:xfrm>
        </p:spPr>
        <p:txBody>
          <a:bodyPr>
            <a:noAutofit/>
          </a:bodyPr>
          <a:lstStyle/>
          <a:p>
            <a:pPr algn="l"/>
            <a:r>
              <a:rPr lang="ru-RU" sz="2000" dirty="0"/>
              <a:t>www1.rfi.fr [Электронный ресурс] /. — Электрон. журн. — Режим доступа: http://www1.rfi.fr/acturu/articles/120/article_4856.asp</a:t>
            </a:r>
            <a:br>
              <a:rPr lang="ru-RU" sz="2000" dirty="0"/>
            </a:br>
            <a:r>
              <a:rPr lang="ru-RU" sz="2000" dirty="0"/>
              <a:t>ECOPORTAL [Электронный ресурс] /. — Электрон. журн. — Режим доступа: https://ecoportal.info/tayanie-lednikov/</a:t>
            </a:r>
            <a:br>
              <a:rPr lang="ru-RU" sz="2000" dirty="0"/>
            </a:br>
            <a:r>
              <a:rPr lang="ru-RU" sz="2000" dirty="0"/>
              <a:t>ТАЙНА ПРИРОДЫ [Электронный ресурс] /. — Электрон. журн. — Режим доступа: https://tainaprirody.ru/gidrosfera/tayanie-lednikov#i-3</a:t>
            </a:r>
            <a:br>
              <a:rPr lang="ru-RU" sz="2000" dirty="0"/>
            </a:br>
            <a:r>
              <a:rPr lang="ru-RU" sz="2000" dirty="0"/>
              <a:t>Зеленая Правда [Электронный ресурс] /. — Электрон. журн. — Режим доступа: https://greentruth.ru/ecology/globalnoe-poteplenie/tayanie-lednikov-aktualnaya-ekologicheskaya-problema</a:t>
            </a:r>
            <a:r>
              <a:rPr lang="ru-RU" sz="2000" dirty="0" smtClean="0"/>
              <a:t>/</a:t>
            </a:r>
            <a:endParaRPr lang="ru-RU" sz="2000" dirty="0"/>
          </a:p>
        </p:txBody>
      </p:sp>
      <p:sp>
        <p:nvSpPr>
          <p:cNvPr id="3" name="Подзаголовок 2"/>
          <p:cNvSpPr>
            <a:spLocks noGrp="1"/>
          </p:cNvSpPr>
          <p:nvPr>
            <p:ph type="subTitle" idx="1"/>
          </p:nvPr>
        </p:nvSpPr>
        <p:spPr>
          <a:xfrm>
            <a:off x="1393372" y="573829"/>
            <a:ext cx="9144000" cy="1655762"/>
          </a:xfrm>
        </p:spPr>
        <p:txBody>
          <a:bodyPr>
            <a:normAutofit/>
          </a:bodyPr>
          <a:lstStyle/>
          <a:p>
            <a:r>
              <a:rPr lang="ru-RU" sz="3200" dirty="0" smtClean="0"/>
              <a:t>Список литературы</a:t>
            </a:r>
            <a:endParaRPr lang="ru-RU" sz="3200" dirty="0"/>
          </a:p>
        </p:txBody>
      </p:sp>
    </p:spTree>
    <p:extLst>
      <p:ext uri="{BB962C8B-B14F-4D97-AF65-F5344CB8AC3E}">
        <p14:creationId xmlns:p14="http://schemas.microsoft.com/office/powerpoint/2010/main" val="1334444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238</TotalTime>
  <Words>289</Words>
  <Application>Microsoft Office PowerPoint</Application>
  <PresentationFormat>Широкоэкранный</PresentationFormat>
  <Paragraphs>16</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Century Gothic</vt:lpstr>
      <vt:lpstr>Wingdings 3</vt:lpstr>
      <vt:lpstr>Ион</vt:lpstr>
      <vt:lpstr>Презентация по дисциплине: «Немецкий язык» На тему: «Globale Erwärmung»</vt:lpstr>
      <vt:lpstr>Eines der Hauptumweltprobleme ist die sensationelle globale Erwärmung, die durch stark erhöhte Mengen an Treibhausgasen in der Atmosphäre verursacht wurde.</vt:lpstr>
      <vt:lpstr>Treibhausgase bildeten eine Art Kuppel über dem Planeten und hielten die von der Oberfläche reflektierte Wärme zurück. Die Temperatur auf der Erde steigt wie in einem Gewächshaus und bringt uns langsam den unangenehmsten Folgen näher. Der Prozess des Schmelzens der Gletscher beginnt, das Klima und der Zustand des gesamten Planeten ändern sich.</vt:lpstr>
      <vt:lpstr>Abholzung, kolossale Abgasemissionen, Verschmutzung von Boden, Wasser und Luft - all dies führte zur Entwicklung des Treibhauseffekts.</vt:lpstr>
      <vt:lpstr>Diese Veränderungen betreffen geologische Veränderungen, Veränderungen der Flora und Fauna, eine Erhöhung des Weltozeans und seiner Folgen sowie eine Reihe medizinischer Faktoren und die menschliche Gesundheit.</vt:lpstr>
      <vt:lpstr>Eine der globalen Herausforderungen unserer Zeit besteht darin, das Abschmelzen der Eisplatten der Erde zu verhindern. Jeder einzelne Bewohner des Planeten kann seinen Beitrag zu seiner Entscheidung leisten. Umweltschützer raten davon ab, Aerosole mit Fluorchlorkohlenwasserstoffen zu verwenden, die die Ozonschicht beeinflussen. Ersetzen Sie das Auto nach Möglichkeit durch ein Fahrrad und pflanzen Sie Bäume und Sträucher so weit wie möglich in der Nähe des Hauses.</vt:lpstr>
      <vt:lpstr>Die Haupt- "Schuldigen" der Erwärmung sind bekannt: In Bezug auf schädliche Emissionen belegt China den ersten Platz (19% aller Weltemissionen) und die USA den zweiten Platz (18,4%).</vt:lpstr>
      <vt:lpstr>www1.rfi.fr [Электронный ресурс] /. — Электрон. журн. — Режим доступа: http://www1.rfi.fr/acturu/articles/120/article_4856.asp ECOPORTAL [Электронный ресурс] /. — Электрон. журн. — Режим доступа: https://ecoportal.info/tayanie-lednikov/ ТАЙНА ПРИРОДЫ [Электронный ресурс] /. — Электрон. журн. — Режим доступа: https://tainaprirody.ru/gidrosfera/tayanie-lednikov#i-3 Зеленая Правда [Электронный ресурс] /. — Электрон. журн. — Режим доступа: https://greentruth.ru/ecology/globalnoe-poteplenie/tayanie-lednikov-aktualnaya-ekologicheskaya-problema/</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дисциплине: «Немецкий язык» На тему: «Washington»</dc:title>
  <dc:creator>Наталия</dc:creator>
  <cp:lastModifiedBy>Наталия</cp:lastModifiedBy>
  <cp:revision>15</cp:revision>
  <dcterms:created xsi:type="dcterms:W3CDTF">2020-03-01T17:14:55Z</dcterms:created>
  <dcterms:modified xsi:type="dcterms:W3CDTF">2020-05-08T13:24:05Z</dcterms:modified>
</cp:coreProperties>
</file>