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5884"/>
            <a:ext cx="7772400" cy="4267200"/>
          </a:xfrm>
        </p:spPr>
        <p:txBody>
          <a:bodyPr/>
          <a:lstStyle/>
          <a:p>
            <a:r>
              <a:rPr lang="ru-RU" sz="4000" dirty="0" smtClean="0"/>
              <a:t>Необходимость </a:t>
            </a:r>
            <a:r>
              <a:rPr lang="ru-RU" sz="4000" dirty="0"/>
              <a:t>и проблемы экономической оценки экологических благ и природных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xmlns="" val="22569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Альтернативная стоимость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Экономическую ценность природного блага можно определить применяя 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концепцию альтернативной стоимости 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(упущенной выгоды). В экономике природопользования альтернативные стоимости позволяют оценить природный ресурс, объект через упущенные доходы и выгоды, которые можно было бы получить при использовании данного объекта, ресурса в других целях. </a:t>
            </a:r>
          </a:p>
        </p:txBody>
      </p:sp>
    </p:spTree>
    <p:extLst>
      <p:ext uri="{BB962C8B-B14F-4D97-AF65-F5344CB8AC3E}">
        <p14:creationId xmlns:p14="http://schemas.microsoft.com/office/powerpoint/2010/main" xmlns="" val="422182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Общая экономическая ценность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стоимость</a:t>
            </a:r>
            <a:r>
              <a:rPr lang="ru-RU" dirty="0" smtClean="0">
                <a:effectLst/>
              </a:rPr>
              <a:t>)</a:t>
            </a:r>
            <a:r>
              <a:rPr lang="ru-RU" dirty="0">
                <a:effectLst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Оценку природных ресурсов предлагают осуществлять базируясь на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концепции общей экономической ценности (стоимости) (ОЭЦ)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Многие экономисты-экологи считают ее перспективной, так как в ней представлен комплексный подход: попытка учесть не только прямые ресурсные функции, но и ассимиляционные функции, природные услуги. Величина общей экономической ценности включает четыре показателя. ОЭЦ = стоимость использования + стоимость неиспользования = стоимость использования прямая + стоимость использования косвенная + стоимость отложенной альтернативы + стоимость существования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192610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kgau.ru/distance/ur_4/ekology/cont/img/ris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39146" y="1196751"/>
            <a:ext cx="62293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692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оценке экологического</a:t>
            </a:r>
            <a:b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воздействия 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ущерба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Обратимся теперь к оценке эколого-экономического ущерба.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экономическим ущербом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от деградации окружающей среды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понимается денежная оценка негативных изменений в окружающей среде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 результате ее загрязнения, в качестве и количестве природных ресурсов, а также последствий таких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изменений.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Экологический ущерб и его последствия могут проявляться в самых разных видах и областях: ухудшения здоровья человека из-за потребления загрязненной воды и загрязнения воздуха; снижения урожайности в сельском хозяйстве на загрязненных выбросами промышленности землях; уменьшения сроков службы оборудования из-за коррозии металлов и так далее. Обычно при измерении ущерба природе сначала выявляются изменения в натуральных показателях, а затем дается их экономическая оценка.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Экономический ущерб вместе с затратами на предотвращение загрязнения составляет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экологические издержки 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производства.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5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Необходимость определения</a:t>
            </a:r>
            <a:b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>экономической ценности </a:t>
            </a:r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природы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Важнейшим направлением в улучшении охраны природы и использования природных ресурсов является определение их цены, или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экономической оценки природных ресурсов и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дных услуг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Окружающая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среда выполняет 3 функции: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природными ресурсами;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ассимиляция отходов и загрязнений;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людей природными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услугами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сожалению, ни централизованная, ни рыночная экономика оказались не способны определить реальную ценность чистой окружающей среды, природных ресурсов, установить их цену. Занижения цены и даже нулевая оценка приводят к заниженному отражению экологического ущерба,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экстернальных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издержек в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цене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908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СССР сложившаяся ситуация "бесплатности" или минимальной цены природных ресурсов стала одной из причин нерационального использования природных ресурсов, расточительности экономики. Хотя в числе первых законов новой России был закон "О плате за землю", на деле с использованием ресурсов мало что изменилось. Отсутствие в России развитого рынка, включая рынок ресурсов, не позволяет формировать правильные цены и, соответственно, выбирать вариант экономического развития. У нас сохранилось представление о самой дешевой электроэнергии, получаемой на ГЭС. Но никогда при проектировании этих объектов не учитывались потери населения, сельского хозяйства, водного, рыбного, лесного хозяйства и другие потери. Или при добыче нефти не учитываются потери леса, животного мира, деградации земли и другие. Тем более, что в России рост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мкости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происходит в том числе из-за изношенности оборудования (от 50 до 80%). Продолжающаяся эксплуатация такого оборудования резко увеличивает вероятность экологических катастроф. Только прямые потери нефти составляют в среднем около 2 млрд. долл. (5-7% добытой нефти), не говоря уже об экологическом ущербе от таких потерь. Этот ущерб никто не подсчитывает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Целесообразно включить оценку природных ресурсов в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национальное богатство страны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наряду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накопленными производственными и непроизводственными фондами, ведь природные ресурсы составляют свыше 40% национального богатства нашей страны</a:t>
            </a:r>
          </a:p>
        </p:txBody>
      </p:sp>
    </p:spTree>
    <p:extLst>
      <p:ext uri="{BB962C8B-B14F-4D97-AF65-F5344CB8AC3E}">
        <p14:creationId xmlns:p14="http://schemas.microsoft.com/office/powerpoint/2010/main" xmlns="" val="15609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нынешние показатели экономического роста ВВП, ЧНП, НД, дохода на душу населения базируются на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техногенном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природоемком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развитии, тем самым создается возможность резкого ухудшения экономических показателей в будущем при истощении природных ресурсов и загрязнении окружающей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среды.</a:t>
            </a:r>
            <a:r>
              <a:rPr lang="ru-RU" sz="1800" dirty="0" smtClean="0"/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Уже сегодня экономический ущерб от загрязнения окружающей среды (по расчетам ученых) в развитых странах составляет 3-5% ВВП, а в России - 10-15% ВВП.</a:t>
            </a:r>
          </a:p>
        </p:txBody>
      </p:sp>
    </p:spTree>
    <p:extLst>
      <p:ext uri="{BB962C8B-B14F-4D97-AF65-F5344CB8AC3E}">
        <p14:creationId xmlns:p14="http://schemas.microsoft.com/office/powerpoint/2010/main" xmlns="" val="410766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ООН, другие международные организации пытаются повысить "конкурентоспособность" природы в борьбе с техногенными решениями. Статистическим отделом ООН предложена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интегрированных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экономических и экологических национальных счетов, направленная на учет экологического фактора в национальных статистиках. В основе трансформации национальных счетов находится следующий показатель - экологически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скорректированный чистый внутренний продукт (ЕДР)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Этот показатель является результатом корректировки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чистого внутреннего продукта (NДР)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Корректировка NДР проходит в два этапа: на первом этапе из NДР вычитается стоимостная оценка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истощения природных ресурсов 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(ДN) (добыча нефти, минерального сырья, вырубка леса и другое).</a:t>
            </a:r>
          </a:p>
          <a:p>
            <a:pPr marL="0" indent="0" algn="ctr">
              <a:buNone/>
            </a:pP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NДР – ДN = ЕДР</a:t>
            </a:r>
            <a:r>
              <a:rPr lang="ru-RU" sz="1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Затем из полученного в формуле ЕДР</a:t>
            </a:r>
            <a:r>
              <a:rPr lang="ru-RU" sz="1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результата вычитается стоимостная оценка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экологического ущерба 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(ЕД) в результате загрязнения воздуха и воды, размещения отходов, истощения почвы, использования подземных вод:</a:t>
            </a:r>
          </a:p>
          <a:p>
            <a:pPr marL="0" indent="0" algn="ctr">
              <a:buNone/>
            </a:pP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ЕДР</a:t>
            </a:r>
            <a:r>
              <a:rPr lang="ru-RU" sz="1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= </a:t>
            </a:r>
            <a:r>
              <a:rPr lang="ru-RU" sz="1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ЕДР</a:t>
            </a:r>
            <a:r>
              <a:rPr lang="ru-RU" sz="1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23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природных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Есть такие блага природы, измерить экономическую ценность которых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невозможно. Для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многих природных благ и услуг нет традиционных рынков, стандартных спроса и предложения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/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среди имеющихся подходов к определению экономической ценности природных ресурсов и природных благ, которые позволяют получить конкретную оценку, можно выделить базирующиеся на: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рыночной оценке;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ренте;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затратном подходе;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альтернативной стоимости;</a:t>
            </a:r>
          </a:p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общей экономической ценности (стоимости)</a:t>
            </a: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166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Рыночная оценка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Рыночная оценка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(нефти, газа, леса и других природных ресурсов) ориентирована на цены, складывающиеся на природных рынках. Однако эта оценка не учитывает в цене ресурса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экстернальных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издержек (внешних факторов - последствий) и стало быть искажает цену, и делает ее заниженной с точки зрения действительных издержек. Это дает заниженные стимулы для эффективного использования природных ресурсов и охраны окружающей среды.</a:t>
            </a:r>
          </a:p>
        </p:txBody>
      </p:sp>
    </p:spTree>
    <p:extLst>
      <p:ext uri="{BB962C8B-B14F-4D97-AF65-F5344CB8AC3E}">
        <p14:creationId xmlns:p14="http://schemas.microsoft.com/office/powerpoint/2010/main" xmlns="" val="25607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Рента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Экономическая оценка природных ресурсов, базирующаяся на ренте.</a:t>
            </a:r>
            <a:r>
              <a:rPr lang="ru-RU" sz="1800" dirty="0"/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Она исходит из </a:t>
            </a:r>
            <a:r>
              <a:rPr lang="ru-RU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лимитированности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уникальности ресурсов. При этой оценке предложение абсолютно неэластично, а единственным действенным фактором, определяющим ренту, выступает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спрос. Особенно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 рентный подход используется при оценке земельных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ресурсов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этом случае используется показатель цены земли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kgau.ru/distance/ur_4/ekology/cont/img/f2_3_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50336"/>
            <a:ext cx="123818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78723" y="4653136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где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величина годовой ренты,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- коэффициент (или ссудный процент).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764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Затратный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подход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оценке природных ресурсов существует 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затратный подход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Если суммировать затраты на подготовку и использование природных ресурсов, то эту величину можно принять в качестве отправной точки при определении цены ресурса. Затратный подход широко используется для оценки стоимости воссоздания природного блага при его утрате или деградации. В этом случае рассчитываются компенсирующие потенциальные затраты, необходимые на замещение потерянного или поврежденного ресурса идентичным в данном или другом месте.</a:t>
            </a:r>
          </a:p>
        </p:txBody>
      </p:sp>
    </p:spTree>
    <p:extLst>
      <p:ext uri="{BB962C8B-B14F-4D97-AF65-F5344CB8AC3E}">
        <p14:creationId xmlns:p14="http://schemas.microsoft.com/office/powerpoint/2010/main" xmlns="" val="400862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36</TotalTime>
  <Words>435</Words>
  <Application>Microsoft Office PowerPoint</Application>
  <PresentationFormat>Экран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Необходимость и проблемы экономической оценки экологических благ и природных ресурсов</vt:lpstr>
      <vt:lpstr>Необходимость определения экономической ценности природы</vt:lpstr>
      <vt:lpstr>Слайд 3</vt:lpstr>
      <vt:lpstr>Слайд 4</vt:lpstr>
      <vt:lpstr>Слайд 5</vt:lpstr>
      <vt:lpstr>Оценка природных благ</vt:lpstr>
      <vt:lpstr>Рыночная оценка</vt:lpstr>
      <vt:lpstr>Рента</vt:lpstr>
      <vt:lpstr>Затратный подход</vt:lpstr>
      <vt:lpstr>Альтернативная стоимость</vt:lpstr>
      <vt:lpstr>Общая экономическая ценность (стоимость) </vt:lpstr>
      <vt:lpstr>Слайд 12</vt:lpstr>
      <vt:lpstr>Об оценке экологического воздействия и ущерба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Необходимость и проблемы экономической оценки экологических благ и природных ресурсов</dc:title>
  <dc:creator>Александр Александр</dc:creator>
  <cp:lastModifiedBy>РБТ</cp:lastModifiedBy>
  <cp:revision>6</cp:revision>
  <dcterms:created xsi:type="dcterms:W3CDTF">2022-04-25T21:02:47Z</dcterms:created>
  <dcterms:modified xsi:type="dcterms:W3CDTF">2023-07-06T17:11:45Z</dcterms:modified>
</cp:coreProperties>
</file>