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и средства обнаружения мин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5000636"/>
            <a:ext cx="1557326" cy="6381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9728" y="428604"/>
            <a:ext cx="114272" cy="203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8229600" cy="4286280"/>
          </a:xfrm>
        </p:spPr>
        <p:txBody>
          <a:bodyPr>
            <a:normAutofit/>
          </a:bodyPr>
          <a:lstStyle/>
          <a:p>
            <a:r>
              <a:rPr lang="ru-RU" dirty="0" smtClean="0"/>
              <a:t>После окончания второй мировой войны во всех регионах мира продолжали возникать многочисленные военные конфликты, порождённые национально-освободительными и гражданскими войнами, международными и межнациональными противоборствами. Все эти конфликты непременно сопровождались широким применением противоборствующими сторонами наземных мин, причём из года в год активность и масштабы их применения неуклонно возрастали.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1214422"/>
            <a:ext cx="45719" cy="203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14876" y="571480"/>
            <a:ext cx="3943320" cy="628651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Мина – как объект поиска</a:t>
            </a:r>
          </a:p>
          <a:p>
            <a:endParaRPr lang="ru-RU" dirty="0" smtClean="0"/>
          </a:p>
          <a:p>
            <a:r>
              <a:rPr lang="ru-RU" dirty="0" smtClean="0"/>
              <a:t>По назначению различают мины: противотанковые (ПТМ), противопехотные (ППМ), противотранспортные, объектные, специальные.</a:t>
            </a:r>
          </a:p>
          <a:p>
            <a:endParaRPr lang="ru-RU" dirty="0" smtClean="0"/>
          </a:p>
          <a:p>
            <a:r>
              <a:rPr lang="ru-RU" dirty="0" smtClean="0"/>
              <a:t>Наиболее трудно обнаруживаются противопехотные мины.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421484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1142984"/>
            <a:ext cx="45719" cy="2746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r>
              <a:rPr lang="ru-RU" dirty="0" smtClean="0"/>
              <a:t>Противопехотные мины поражают живую силу противника ударной волной (фугасные мины) или разлетающимися из корпуса мины заранее приготовленными осколками в виде шариков, цилиндров, стрел или осколками, образующимися за счёт дробления корпуса (осколочные мины).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643314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931637"/>
            <a:ext cx="4286280" cy="392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572528" y="1417638"/>
            <a:ext cx="114272" cy="153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001024" y="5572140"/>
            <a:ext cx="685776" cy="55402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792961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1357298"/>
            <a:ext cx="100042" cy="603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 настоящее время в отечественных разработках наибольшее применение нашли следующие методы: электромагнитные (индукционный, радиоволновый, магнитометрический, нелинейный), ядерно-физические, </a:t>
            </a:r>
            <a:r>
              <a:rPr lang="ru-RU" dirty="0" err="1" smtClean="0"/>
              <a:t>теплолокационный</a:t>
            </a:r>
            <a:r>
              <a:rPr lang="ru-RU" dirty="0" smtClean="0"/>
              <a:t> и механический (механического зондирования). Именно они позволяют создать полевые технические средства мин и ВУ, пригодные для гуманитарного разминирования. Здесь главное – это вопросы безопасности и снижение затрат на разминирование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76" y="1214422"/>
            <a:ext cx="400024" cy="203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Один из новых перспективных методов обнаружения мин – это параметрический. Он основан на регистрации взаимодействия возбуждающего (силового) и зондирующего (информационного) физических полей, на объектах поиска искусственного происхождения (минах). Сочетание этих полей может быть различным.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</TotalTime>
  <Words>226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Методы и средства обнаружения мин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средства обнаружения мин</dc:title>
  <dc:creator>Rystem</dc:creator>
  <cp:lastModifiedBy>Rystem</cp:lastModifiedBy>
  <cp:revision>2</cp:revision>
  <dcterms:created xsi:type="dcterms:W3CDTF">2014-05-06T04:41:27Z</dcterms:created>
  <dcterms:modified xsi:type="dcterms:W3CDTF">2014-05-06T04:57:39Z</dcterms:modified>
</cp:coreProperties>
</file>